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75" r:id="rId6"/>
    <p:sldId id="259" r:id="rId7"/>
    <p:sldId id="276" r:id="rId8"/>
    <p:sldId id="277" r:id="rId9"/>
    <p:sldId id="268" r:id="rId10"/>
    <p:sldId id="261" r:id="rId11"/>
    <p:sldId id="263" r:id="rId12"/>
    <p:sldId id="262" r:id="rId13"/>
    <p:sldId id="260" r:id="rId14"/>
    <p:sldId id="265" r:id="rId15"/>
    <p:sldId id="271" r:id="rId16"/>
    <p:sldId id="273" r:id="rId17"/>
    <p:sldId id="266" r:id="rId18"/>
    <p:sldId id="267" r:id="rId19"/>
    <p:sldId id="269" r:id="rId20"/>
    <p:sldId id="270" r:id="rId21"/>
    <p:sldId id="272" r:id="rId2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71694C-E932-4CE1-822E-908CB695D1BE}" v="4" dt="2022-03-18T21:37:04.3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6371694C-E932-4CE1-822E-908CB695D1BE}"/>
    <pc:docChg chg="custSel addSld delSld modSld sldOrd">
      <pc:chgData name="Nico van der Voet" userId="9e6fc3e6dead0faa" providerId="LiveId" clId="{6371694C-E932-4CE1-822E-908CB695D1BE}" dt="2023-07-31T14:09:22.486" v="2132" actId="20577"/>
      <pc:docMkLst>
        <pc:docMk/>
      </pc:docMkLst>
      <pc:sldChg chg="modSp mod">
        <pc:chgData name="Nico van der Voet" userId="9e6fc3e6dead0faa" providerId="LiveId" clId="{6371694C-E932-4CE1-822E-908CB695D1BE}" dt="2022-03-17T20:18:48.397" v="621" actId="6549"/>
        <pc:sldMkLst>
          <pc:docMk/>
          <pc:sldMk cId="13303179" sldId="256"/>
        </pc:sldMkLst>
        <pc:spChg chg="mod">
          <ac:chgData name="Nico van der Voet" userId="9e6fc3e6dead0faa" providerId="LiveId" clId="{6371694C-E932-4CE1-822E-908CB695D1BE}" dt="2022-03-17T20:18:48.397" v="621" actId="6549"/>
          <ac:spMkLst>
            <pc:docMk/>
            <pc:sldMk cId="13303179" sldId="256"/>
            <ac:spMk id="3" creationId="{0E1553FA-5170-4064-972E-0F689C8EF7F1}"/>
          </ac:spMkLst>
        </pc:spChg>
      </pc:sldChg>
      <pc:sldChg chg="modSp mod">
        <pc:chgData name="Nico van der Voet" userId="9e6fc3e6dead0faa" providerId="LiveId" clId="{6371694C-E932-4CE1-822E-908CB695D1BE}" dt="2022-03-17T20:19:29.563" v="732" actId="20577"/>
        <pc:sldMkLst>
          <pc:docMk/>
          <pc:sldMk cId="1593975517" sldId="257"/>
        </pc:sldMkLst>
        <pc:spChg chg="mod">
          <ac:chgData name="Nico van der Voet" userId="9e6fc3e6dead0faa" providerId="LiveId" clId="{6371694C-E932-4CE1-822E-908CB695D1BE}" dt="2022-03-17T20:19:29.563" v="732" actId="20577"/>
          <ac:spMkLst>
            <pc:docMk/>
            <pc:sldMk cId="1593975517" sldId="257"/>
            <ac:spMk id="3" creationId="{B0B3655D-37B4-4F9A-AC75-8F18248DD5AF}"/>
          </ac:spMkLst>
        </pc:spChg>
      </pc:sldChg>
      <pc:sldChg chg="delSp modSp mod">
        <pc:chgData name="Nico van der Voet" userId="9e6fc3e6dead0faa" providerId="LiveId" clId="{6371694C-E932-4CE1-822E-908CB695D1BE}" dt="2022-03-18T21:45:13.989" v="1352" actId="6549"/>
        <pc:sldMkLst>
          <pc:docMk/>
          <pc:sldMk cId="3284371201" sldId="259"/>
        </pc:sldMkLst>
        <pc:spChg chg="mod">
          <ac:chgData name="Nico van der Voet" userId="9e6fc3e6dead0faa" providerId="LiveId" clId="{6371694C-E932-4CE1-822E-908CB695D1BE}" dt="2022-03-18T21:45:13.989" v="1352" actId="6549"/>
          <ac:spMkLst>
            <pc:docMk/>
            <pc:sldMk cId="3284371201" sldId="259"/>
            <ac:spMk id="2" creationId="{30E697F2-03F9-43AC-878C-0B874773CE49}"/>
          </ac:spMkLst>
        </pc:spChg>
        <pc:spChg chg="mod">
          <ac:chgData name="Nico van der Voet" userId="9e6fc3e6dead0faa" providerId="LiveId" clId="{6371694C-E932-4CE1-822E-908CB695D1BE}" dt="2022-03-18T21:43:27.961" v="1280" actId="20577"/>
          <ac:spMkLst>
            <pc:docMk/>
            <pc:sldMk cId="3284371201" sldId="259"/>
            <ac:spMk id="3" creationId="{AFDCB3AB-BCF8-49F7-871D-3767FB486FD4}"/>
          </ac:spMkLst>
        </pc:spChg>
        <pc:picChg chg="del">
          <ac:chgData name="Nico van der Voet" userId="9e6fc3e6dead0faa" providerId="LiveId" clId="{6371694C-E932-4CE1-822E-908CB695D1BE}" dt="2022-03-18T21:35:04.377" v="877" actId="478"/>
          <ac:picMkLst>
            <pc:docMk/>
            <pc:sldMk cId="3284371201" sldId="259"/>
            <ac:picMk id="4" creationId="{2FF70815-2B02-4325-AE45-131D142070CE}"/>
          </ac:picMkLst>
        </pc:picChg>
      </pc:sldChg>
      <pc:sldChg chg="modSp mod ord">
        <pc:chgData name="Nico van der Voet" userId="9e6fc3e6dead0faa" providerId="LiveId" clId="{6371694C-E932-4CE1-822E-908CB695D1BE}" dt="2022-03-18T21:54:20.659" v="2010" actId="6549"/>
        <pc:sldMkLst>
          <pc:docMk/>
          <pc:sldMk cId="995561421" sldId="260"/>
        </pc:sldMkLst>
        <pc:spChg chg="mod">
          <ac:chgData name="Nico van der Voet" userId="9e6fc3e6dead0faa" providerId="LiveId" clId="{6371694C-E932-4CE1-822E-908CB695D1BE}" dt="2022-03-18T21:54:20.659" v="2010" actId="6549"/>
          <ac:spMkLst>
            <pc:docMk/>
            <pc:sldMk cId="995561421" sldId="260"/>
            <ac:spMk id="2" creationId="{91C59CF7-279E-4DC8-BD21-43BBE1F6703A}"/>
          </ac:spMkLst>
        </pc:spChg>
      </pc:sldChg>
      <pc:sldChg chg="modSp mod">
        <pc:chgData name="Nico van der Voet" userId="9e6fc3e6dead0faa" providerId="LiveId" clId="{6371694C-E932-4CE1-822E-908CB695D1BE}" dt="2023-07-31T14:08:27.091" v="2104" actId="20577"/>
        <pc:sldMkLst>
          <pc:docMk/>
          <pc:sldMk cId="197788052" sldId="265"/>
        </pc:sldMkLst>
        <pc:spChg chg="mod">
          <ac:chgData name="Nico van der Voet" userId="9e6fc3e6dead0faa" providerId="LiveId" clId="{6371694C-E932-4CE1-822E-908CB695D1BE}" dt="2023-07-31T14:08:27.091" v="2104" actId="20577"/>
          <ac:spMkLst>
            <pc:docMk/>
            <pc:sldMk cId="197788052" sldId="265"/>
            <ac:spMk id="3" creationId="{4B1CF8E6-3145-4ADF-8766-1C5E25BB4754}"/>
          </ac:spMkLst>
        </pc:spChg>
      </pc:sldChg>
      <pc:sldChg chg="modSp mod">
        <pc:chgData name="Nico van der Voet" userId="9e6fc3e6dead0faa" providerId="LiveId" clId="{6371694C-E932-4CE1-822E-908CB695D1BE}" dt="2023-07-31T14:09:22.486" v="2132" actId="20577"/>
        <pc:sldMkLst>
          <pc:docMk/>
          <pc:sldMk cId="1746096819" sldId="267"/>
        </pc:sldMkLst>
        <pc:spChg chg="mod">
          <ac:chgData name="Nico van der Voet" userId="9e6fc3e6dead0faa" providerId="LiveId" clId="{6371694C-E932-4CE1-822E-908CB695D1BE}" dt="2023-07-31T14:09:22.486" v="2132" actId="20577"/>
          <ac:spMkLst>
            <pc:docMk/>
            <pc:sldMk cId="1746096819" sldId="267"/>
            <ac:spMk id="3" creationId="{CD5D5435-2039-4EE4-9862-827539C00403}"/>
          </ac:spMkLst>
        </pc:spChg>
      </pc:sldChg>
      <pc:sldChg chg="modSp mod">
        <pc:chgData name="Nico van der Voet" userId="9e6fc3e6dead0faa" providerId="LiveId" clId="{6371694C-E932-4CE1-822E-908CB695D1BE}" dt="2022-03-18T21:52:12.536" v="2000" actId="6549"/>
        <pc:sldMkLst>
          <pc:docMk/>
          <pc:sldMk cId="2471763638" sldId="268"/>
        </pc:sldMkLst>
        <pc:spChg chg="mod">
          <ac:chgData name="Nico van der Voet" userId="9e6fc3e6dead0faa" providerId="LiveId" clId="{6371694C-E932-4CE1-822E-908CB695D1BE}" dt="2022-03-18T21:52:12.536" v="2000" actId="6549"/>
          <ac:spMkLst>
            <pc:docMk/>
            <pc:sldMk cId="2471763638" sldId="268"/>
            <ac:spMk id="3" creationId="{A188D27E-5386-4B94-99E6-6F8BDA9542F1}"/>
          </ac:spMkLst>
        </pc:spChg>
      </pc:sldChg>
      <pc:sldChg chg="modSp mod">
        <pc:chgData name="Nico van der Voet" userId="9e6fc3e6dead0faa" providerId="LiveId" clId="{6371694C-E932-4CE1-822E-908CB695D1BE}" dt="2021-11-13T16:29:06.541" v="379" actId="20577"/>
        <pc:sldMkLst>
          <pc:docMk/>
          <pc:sldMk cId="4257761053" sldId="269"/>
        </pc:sldMkLst>
        <pc:spChg chg="mod">
          <ac:chgData name="Nico van der Voet" userId="9e6fc3e6dead0faa" providerId="LiveId" clId="{6371694C-E932-4CE1-822E-908CB695D1BE}" dt="2021-11-13T16:29:06.541" v="379" actId="20577"/>
          <ac:spMkLst>
            <pc:docMk/>
            <pc:sldMk cId="4257761053" sldId="269"/>
            <ac:spMk id="3" creationId="{6D29B35C-C558-41BA-A3F4-3C60ED950F36}"/>
          </ac:spMkLst>
        </pc:spChg>
      </pc:sldChg>
      <pc:sldChg chg="modSp mod">
        <pc:chgData name="Nico van der Voet" userId="9e6fc3e6dead0faa" providerId="LiveId" clId="{6371694C-E932-4CE1-822E-908CB695D1BE}" dt="2022-03-19T16:48:39.956" v="2071" actId="255"/>
        <pc:sldMkLst>
          <pc:docMk/>
          <pc:sldMk cId="2919666460" sldId="271"/>
        </pc:sldMkLst>
        <pc:spChg chg="mod">
          <ac:chgData name="Nico van der Voet" userId="9e6fc3e6dead0faa" providerId="LiveId" clId="{6371694C-E932-4CE1-822E-908CB695D1BE}" dt="2022-03-19T16:48:39.956" v="2071" actId="255"/>
          <ac:spMkLst>
            <pc:docMk/>
            <pc:sldMk cId="2919666460" sldId="271"/>
            <ac:spMk id="2" creationId="{57150F4A-529E-4EEC-99B5-BEE73742AA49}"/>
          </ac:spMkLst>
        </pc:spChg>
      </pc:sldChg>
      <pc:sldChg chg="modSp mod">
        <pc:chgData name="Nico van der Voet" userId="9e6fc3e6dead0faa" providerId="LiveId" clId="{6371694C-E932-4CE1-822E-908CB695D1BE}" dt="2022-03-19T16:46:00.159" v="2058" actId="20577"/>
        <pc:sldMkLst>
          <pc:docMk/>
          <pc:sldMk cId="309448310" sldId="274"/>
        </pc:sldMkLst>
        <pc:spChg chg="mod">
          <ac:chgData name="Nico van der Voet" userId="9e6fc3e6dead0faa" providerId="LiveId" clId="{6371694C-E932-4CE1-822E-908CB695D1BE}" dt="2022-03-19T16:46:00.159" v="2058" actId="20577"/>
          <ac:spMkLst>
            <pc:docMk/>
            <pc:sldMk cId="309448310" sldId="274"/>
            <ac:spMk id="3" creationId="{654E97DD-2E15-48CD-A319-7931E1F42445}"/>
          </ac:spMkLst>
        </pc:spChg>
      </pc:sldChg>
      <pc:sldChg chg="addSp delSp modSp new mod ord">
        <pc:chgData name="Nico van der Voet" userId="9e6fc3e6dead0faa" providerId="LiveId" clId="{6371694C-E932-4CE1-822E-908CB695D1BE}" dt="2022-03-18T21:44:55.083" v="1284" actId="20577"/>
        <pc:sldMkLst>
          <pc:docMk/>
          <pc:sldMk cId="1859364969" sldId="275"/>
        </pc:sldMkLst>
        <pc:spChg chg="mod">
          <ac:chgData name="Nico van der Voet" userId="9e6fc3e6dead0faa" providerId="LiveId" clId="{6371694C-E932-4CE1-822E-908CB695D1BE}" dt="2022-03-18T21:44:55.083" v="1284" actId="20577"/>
          <ac:spMkLst>
            <pc:docMk/>
            <pc:sldMk cId="1859364969" sldId="275"/>
            <ac:spMk id="2" creationId="{5D27EADF-966B-4D01-B9A5-0988C27D8D21}"/>
          </ac:spMkLst>
        </pc:spChg>
        <pc:spChg chg="del">
          <ac:chgData name="Nico van der Voet" userId="9e6fc3e6dead0faa" providerId="LiveId" clId="{6371694C-E932-4CE1-822E-908CB695D1BE}" dt="2022-03-18T21:35:19.447" v="879"/>
          <ac:spMkLst>
            <pc:docMk/>
            <pc:sldMk cId="1859364969" sldId="275"/>
            <ac:spMk id="3" creationId="{BBF569CC-BE0B-4885-BA53-23F95DF11BDF}"/>
          </ac:spMkLst>
        </pc:spChg>
        <pc:spChg chg="add mod">
          <ac:chgData name="Nico van der Voet" userId="9e6fc3e6dead0faa" providerId="LiveId" clId="{6371694C-E932-4CE1-822E-908CB695D1BE}" dt="2022-03-18T21:42:08.440" v="1170" actId="20577"/>
          <ac:spMkLst>
            <pc:docMk/>
            <pc:sldMk cId="1859364969" sldId="275"/>
            <ac:spMk id="6" creationId="{06F86883-5EA1-438F-83BC-DD3E7821F2B0}"/>
          </ac:spMkLst>
        </pc:spChg>
        <pc:picChg chg="add del mod">
          <ac:chgData name="Nico van der Voet" userId="9e6fc3e6dead0faa" providerId="LiveId" clId="{6371694C-E932-4CE1-822E-908CB695D1BE}" dt="2022-03-18T21:40:35.414" v="928" actId="21"/>
          <ac:picMkLst>
            <pc:docMk/>
            <pc:sldMk cId="1859364969" sldId="275"/>
            <ac:picMk id="4" creationId="{A9A5C3D7-8288-410E-8ED4-67398EFEACBA}"/>
          </ac:picMkLst>
        </pc:picChg>
      </pc:sldChg>
      <pc:sldChg chg="addSp delSp modSp new mod">
        <pc:chgData name="Nico van der Voet" userId="9e6fc3e6dead0faa" providerId="LiveId" clId="{6371694C-E932-4CE1-822E-908CB695D1BE}" dt="2022-03-18T21:46:40.014" v="1417" actId="6549"/>
        <pc:sldMkLst>
          <pc:docMk/>
          <pc:sldMk cId="3267740053" sldId="276"/>
        </pc:sldMkLst>
        <pc:spChg chg="mod">
          <ac:chgData name="Nico van der Voet" userId="9e6fc3e6dead0faa" providerId="LiveId" clId="{6371694C-E932-4CE1-822E-908CB695D1BE}" dt="2022-03-18T21:45:28.432" v="1388" actId="20577"/>
          <ac:spMkLst>
            <pc:docMk/>
            <pc:sldMk cId="3267740053" sldId="276"/>
            <ac:spMk id="2" creationId="{03EE915C-E878-446A-B973-78F0BA775C6F}"/>
          </ac:spMkLst>
        </pc:spChg>
        <pc:spChg chg="del">
          <ac:chgData name="Nico van der Voet" userId="9e6fc3e6dead0faa" providerId="LiveId" clId="{6371694C-E932-4CE1-822E-908CB695D1BE}" dt="2022-03-18T21:36:28.537" v="881"/>
          <ac:spMkLst>
            <pc:docMk/>
            <pc:sldMk cId="3267740053" sldId="276"/>
            <ac:spMk id="3" creationId="{B1115D04-39CC-45A8-BD4C-6A047C5720C0}"/>
          </ac:spMkLst>
        </pc:spChg>
        <pc:spChg chg="add mod">
          <ac:chgData name="Nico van der Voet" userId="9e6fc3e6dead0faa" providerId="LiveId" clId="{6371694C-E932-4CE1-822E-908CB695D1BE}" dt="2022-03-18T21:46:40.014" v="1417" actId="6549"/>
          <ac:spMkLst>
            <pc:docMk/>
            <pc:sldMk cId="3267740053" sldId="276"/>
            <ac:spMk id="6" creationId="{DDD97764-551D-43EB-B194-6A5F1EA1D45F}"/>
          </ac:spMkLst>
        </pc:spChg>
        <pc:picChg chg="add del mod">
          <ac:chgData name="Nico van der Voet" userId="9e6fc3e6dead0faa" providerId="LiveId" clId="{6371694C-E932-4CE1-822E-908CB695D1BE}" dt="2022-03-18T21:44:16.305" v="1281" actId="478"/>
          <ac:picMkLst>
            <pc:docMk/>
            <pc:sldMk cId="3267740053" sldId="276"/>
            <ac:picMk id="4" creationId="{B00A8017-F0A9-4793-9B1B-144E515580FC}"/>
          </ac:picMkLst>
        </pc:picChg>
      </pc:sldChg>
      <pc:sldChg chg="modSp new mod">
        <pc:chgData name="Nico van der Voet" userId="9e6fc3e6dead0faa" providerId="LiveId" clId="{6371694C-E932-4CE1-822E-908CB695D1BE}" dt="2022-03-18T21:49:48.610" v="1814" actId="20577"/>
        <pc:sldMkLst>
          <pc:docMk/>
          <pc:sldMk cId="227053555" sldId="277"/>
        </pc:sldMkLst>
        <pc:spChg chg="mod">
          <ac:chgData name="Nico van der Voet" userId="9e6fc3e6dead0faa" providerId="LiveId" clId="{6371694C-E932-4CE1-822E-908CB695D1BE}" dt="2022-03-18T21:47:08.361" v="1425" actId="20577"/>
          <ac:spMkLst>
            <pc:docMk/>
            <pc:sldMk cId="227053555" sldId="277"/>
            <ac:spMk id="2" creationId="{F7324C63-0195-43B8-A9A2-AC0B70D9B0F6}"/>
          </ac:spMkLst>
        </pc:spChg>
        <pc:spChg chg="mod">
          <ac:chgData name="Nico van der Voet" userId="9e6fc3e6dead0faa" providerId="LiveId" clId="{6371694C-E932-4CE1-822E-908CB695D1BE}" dt="2022-03-18T21:49:48.610" v="1814" actId="20577"/>
          <ac:spMkLst>
            <pc:docMk/>
            <pc:sldMk cId="227053555" sldId="277"/>
            <ac:spMk id="3" creationId="{5A98EA17-5C4E-46BC-A2D0-0AFE44EDBD22}"/>
          </ac:spMkLst>
        </pc:spChg>
      </pc:sldChg>
      <pc:sldChg chg="addSp modSp new del mod">
        <pc:chgData name="Nico van der Voet" userId="9e6fc3e6dead0faa" providerId="LiveId" clId="{6371694C-E932-4CE1-822E-908CB695D1BE}" dt="2022-03-18T21:46:50.765" v="1418" actId="2696"/>
        <pc:sldMkLst>
          <pc:docMk/>
          <pc:sldMk cId="1410399852" sldId="277"/>
        </pc:sldMkLst>
        <pc:picChg chg="add mod">
          <ac:chgData name="Nico van der Voet" userId="9e6fc3e6dead0faa" providerId="LiveId" clId="{6371694C-E932-4CE1-822E-908CB695D1BE}" dt="2022-03-18T21:37:24.783" v="888" actId="14100"/>
          <ac:picMkLst>
            <pc:docMk/>
            <pc:sldMk cId="1410399852" sldId="277"/>
            <ac:picMk id="2" creationId="{9D49335A-4C35-4B05-9215-D4B7D7E1233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31BC9C-5AC4-44D1-8CE3-0559829CE9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3C20C5-9E80-4B86-8B48-C1968FAC1D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C2BCDD-349E-4FFE-B384-4DDFFDFA9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5B437B0-3FEB-4728-A6B1-BAF7DA6C2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A8E3658-6C19-4215-BF3C-BF4231731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3354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2F237C-2675-4644-AA73-E71EEF927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9D75FC9-ACEB-47DE-BE44-1FFFF4B5D1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D37891F-E0B3-4EE0-80F0-9A117653E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43BD6FE-6074-4A73-A058-70059B291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7EC35D6-0A07-4783-A959-76581FE68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9256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88E25C-16FB-4C47-B178-18DE89472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848B27C-B8FB-4D93-A54D-6F878764D5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D9DC12D-AC4F-452A-982E-3E51B1B91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8A28190-FF11-476C-8A70-0BDDC34CD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D6102B1-4491-4EA2-BC34-961FFDA90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8700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9CEEBC-945B-4695-B049-39D7479E4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5C05776-F9EF-4861-B390-233A681D06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AD0FCE5-BB28-4E21-A0E4-F7A839BF6D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A458C77-9994-4180-A8CF-842F4A995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5170D48-18B4-4535-B7AA-D4685723A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0532ADE-8093-4A66-A601-CFF63ABB7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207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566DB9-00F3-4D55-BFB7-E1778E30E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8C53448-60DE-4FCF-A68A-200ECEEFE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951F93B-A824-42C4-B4AC-247649781B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364F493-BC11-4FCA-9612-DA388D835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1EA4E6AB-12CF-403C-8FB4-27CBC15502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DCD1A4F-9909-4968-968E-2D2614F01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591A190B-7C1E-42E0-BFEE-654D25820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309978F-2229-419E-88BB-9F21ACF81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4244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84C5A-FA2C-44F7-9692-7F75C63FC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DB11B13-1F21-4AE7-8D91-6BEB778B4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843F180-070B-46F9-9ECC-61C97ABC0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9C27932-E518-46A3-8002-FC78EACF1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598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BB2BB-5FAB-4767-A442-4C216160E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8FB53DC-73E8-47B9-BA23-EE145CEB1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2C3F6AE-D4C1-49F4-A1B1-AFB981420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86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24F47D-1F8B-44DF-A2D6-192C5BDF2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029815C-A258-4C9B-9477-082F061498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D471068-2586-4101-9A22-785388CC16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EFFE9D4-C66A-4F2A-96D8-151A2B7CE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EC1627D-8BB2-4B5A-88BF-E448563D5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E82F2D1-24C6-4D60-98F6-40B57B95B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67864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18D75F6-28CE-4D7D-ABC3-11879166F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748995F-ADF6-4E37-B75C-1B52ABEBC9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0849CFB-C33A-4D57-83A3-CE6C39E078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820ED74-AF59-42E2-A13C-DC9F3BEBF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29A5329-4370-4C57-AB5E-3221073A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A58A2DB-A428-4B9A-AC8B-401DEEB8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72900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3134B5-CF33-49CD-B851-F41A6ADEF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66CBBCC-27E8-4E15-8F97-62C2029964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049B18-92D8-4CA9-B785-5459CE568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6D9A297-F017-427B-8CD4-C5108DFC7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A35807E-196F-44DF-90BB-D65DDC245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275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E7C54E7-3277-4D15-8FE0-7927EB45C0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3CE5A2D-8FA0-4AC5-B7DC-C6CC11B435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F9E6AB7-A490-4A3F-B5A7-11CEDE7F8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74079BD-5634-424E-BB9F-27CEB97E8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EF7E85D-D387-4EBD-8CEA-A5740EE90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62472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F5466D38-051B-4B9E-991B-9D9ABF994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D6A7551-D750-4860-BF6A-F299D54C7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00E615-A5EB-40B8-AFCB-F78F5C4993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38098-DB83-40B3-B0A9-73FC924A7578}" type="datetimeFigureOut">
              <a:rPr lang="nl-NL" smtClean="0"/>
              <a:t>31-7-2023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4F3F1FC-20CD-4E17-8D98-43289A1034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6AF14F5-EB47-4D18-8D65-70025DDCE0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6BA85-4A5B-44C3-84B2-C0C6F1D94DC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8722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20445E-CB06-4D26-8DDC-1B933FA851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Het geloofsgesprek thuis met de kinderen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E1553FA-5170-4064-972E-0F689C8EF7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303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990690-23C2-4B5F-A3C7-9E605F2B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Even vooraf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0B3655D-37B4-4F9A-AC75-8F18248DD5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Deze avond spitst zich toe op geloofsgesprekken van ouders met de kinderen thuis.</a:t>
            </a:r>
          </a:p>
          <a:p>
            <a:r>
              <a:rPr lang="nl-NL" dirty="0"/>
              <a:t>Ook wie geen eigen kinderen heeft kan goede geloofsgesprekken voeren met kinderen/jongeren! Heel graag zelfs!</a:t>
            </a:r>
          </a:p>
          <a:p>
            <a:r>
              <a:rPr lang="nl-NL" dirty="0"/>
              <a:t>En: deze avond is geen avond om elkaar te vertellen wat er fout gaat. We gaan elkaar stimuleren en zijn dankbaar voor wat er in gezinnen goed gaat!</a:t>
            </a:r>
          </a:p>
          <a:p>
            <a:r>
              <a:rPr lang="nl-NL" dirty="0"/>
              <a:t>Kinderen en jongeren zijn soms een voorbeeld voor de ouderen in de manier waarop ze met het geloof bezig zijn!</a:t>
            </a:r>
          </a:p>
        </p:txBody>
      </p:sp>
    </p:spTree>
    <p:extLst>
      <p:ext uri="{BB962C8B-B14F-4D97-AF65-F5344CB8AC3E}">
        <p14:creationId xmlns:p14="http://schemas.microsoft.com/office/powerpoint/2010/main" val="1593975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43C9CA-C60E-4BCB-BCBE-F387D3DEA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Mee eens of mee oneens?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8AA416C-3EB4-4785-BA9D-F3440CE1F7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Ik praat liever met de kinderen van een ander dan met mijn eigen kinderen over God.</a:t>
            </a:r>
          </a:p>
          <a:p>
            <a:r>
              <a:rPr lang="nl-NL" dirty="0"/>
              <a:t>Hoe ouder de kinderen worden, des te leuker zijn de gesprekken over God.</a:t>
            </a:r>
          </a:p>
          <a:p>
            <a:r>
              <a:rPr lang="nl-NL" dirty="0"/>
              <a:t>Mijn ouders praatten vroeger met ons net zo moeilijk/makkelijk over God als wij nu met onze kinderen doen.</a:t>
            </a:r>
          </a:p>
          <a:p>
            <a:r>
              <a:rPr lang="nl-NL" dirty="0"/>
              <a:t>Ik voel me erover schuldig dat het geloofsgesprek met mijn kinderen niet lukt.</a:t>
            </a:r>
          </a:p>
        </p:txBody>
      </p:sp>
    </p:spTree>
    <p:extLst>
      <p:ext uri="{BB962C8B-B14F-4D97-AF65-F5344CB8AC3E}">
        <p14:creationId xmlns:p14="http://schemas.microsoft.com/office/powerpoint/2010/main" val="4192122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AFC72C-27B1-4CBB-9BC3-53605D3D0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Ervaring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54E97DD-2E15-48CD-A319-7931E1F424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Vertel even kort aan elkaar over een mooi geloofsgesprek(je) met uw kleine of grote zoon of dochter. Of met een kind of een jongere uit de gemeente.</a:t>
            </a:r>
          </a:p>
          <a:p>
            <a:r>
              <a:rPr lang="nl-NL" dirty="0"/>
              <a:t>Of vertel van uw poging om tot zo’n gesprek te komen, maar het lukte niet.</a:t>
            </a:r>
          </a:p>
        </p:txBody>
      </p:sp>
    </p:spTree>
    <p:extLst>
      <p:ext uri="{BB962C8B-B14F-4D97-AF65-F5344CB8AC3E}">
        <p14:creationId xmlns:p14="http://schemas.microsoft.com/office/powerpoint/2010/main" val="309448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27EADF-966B-4D01-B9A5-0988C27D8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Van de voorhof naar het heiligdom 1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6F86883-5EA1-438F-83BC-DD3E7821F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vorming van het kind in de geloofsopvoeding en dus in de gesprekken gaat van buiten naar binnen.</a:t>
            </a:r>
          </a:p>
          <a:p>
            <a:endParaRPr lang="nl-NL" dirty="0"/>
          </a:p>
          <a:p>
            <a:r>
              <a:rPr lang="nl-NL" dirty="0"/>
              <a:t>Eerst betreden we de voorhof</a:t>
            </a:r>
          </a:p>
          <a:p>
            <a:r>
              <a:rPr lang="nl-NL" dirty="0"/>
              <a:t>Daarna stappen we het heilige binnen</a:t>
            </a:r>
          </a:p>
          <a:p>
            <a:r>
              <a:rPr lang="nl-NL" dirty="0"/>
              <a:t>Tenslotte komen we in het allerheiligste</a:t>
            </a:r>
          </a:p>
          <a:p>
            <a:endParaRPr lang="nl-NL" dirty="0"/>
          </a:p>
          <a:p>
            <a:r>
              <a:rPr lang="nl-NL" dirty="0"/>
              <a:t>Maar wat wordt daarmee bedoeld?</a:t>
            </a:r>
          </a:p>
        </p:txBody>
      </p:sp>
    </p:spTree>
    <p:extLst>
      <p:ext uri="{BB962C8B-B14F-4D97-AF65-F5344CB8AC3E}">
        <p14:creationId xmlns:p14="http://schemas.microsoft.com/office/powerpoint/2010/main" val="185936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E697F2-03F9-43AC-878C-0B874773C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Van de voorhof naar het heiligdom 2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FDCB3AB-BCF8-49F7-871D-3767FB486F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voorhof: de </a:t>
            </a:r>
            <a:r>
              <a:rPr lang="nl-NL" i="1" dirty="0"/>
              <a:t>handen</a:t>
            </a:r>
            <a:r>
              <a:rPr lang="nl-NL" dirty="0"/>
              <a:t> (voeten, oren, ogen, mond): wat doen ze wel of niet omdat ze een gedoopt voorhoofd hebben?</a:t>
            </a:r>
          </a:p>
          <a:p>
            <a:r>
              <a:rPr lang="nl-NL" dirty="0"/>
              <a:t>Het heilige: het </a:t>
            </a:r>
            <a:r>
              <a:rPr lang="nl-NL" i="1" dirty="0"/>
              <a:t>hoofd</a:t>
            </a:r>
            <a:r>
              <a:rPr lang="nl-NL" dirty="0"/>
              <a:t>: wat weten ze van God en geloof, hoe denken ze erover?</a:t>
            </a:r>
          </a:p>
          <a:p>
            <a:r>
              <a:rPr lang="nl-NL" dirty="0"/>
              <a:t>Het allerheiligste: het </a:t>
            </a:r>
            <a:r>
              <a:rPr lang="nl-NL" i="1" dirty="0"/>
              <a:t>hart</a:t>
            </a:r>
            <a:r>
              <a:rPr lang="nl-NL" dirty="0"/>
              <a:t>: hoe beleven ze het geloof (thuis, op school, in de kerk, tussen ongelovige vrienden, hoe staat het tussen God en hun ziel)?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4371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EE915C-E878-446A-B973-78F0BA775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Van de voorhoef naar het heiligdom 3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DD97764-551D-43EB-B194-6A5F1EA1D4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Stap 1 is: </a:t>
            </a:r>
            <a:r>
              <a:rPr lang="nl-NL" i="1" dirty="0"/>
              <a:t>overdragen</a:t>
            </a:r>
            <a:r>
              <a:rPr lang="nl-NL" dirty="0"/>
              <a:t>, gewoontes aanleren, socialisatie, ‘ik kan niet zonder mijn vaste gewoontes’ (typisch voor kind, probeer het maar te laten slapen zonder te bidden) </a:t>
            </a:r>
          </a:p>
          <a:p>
            <a:pPr lvl="0"/>
            <a:r>
              <a:rPr lang="nl-NL" dirty="0"/>
              <a:t>Stap 2 is: </a:t>
            </a:r>
            <a:r>
              <a:rPr lang="nl-NL" i="1" dirty="0"/>
              <a:t>inleiden</a:t>
            </a:r>
            <a:r>
              <a:rPr lang="nl-NL" dirty="0"/>
              <a:t> in de levensbeschouwing (het denken, zingeving), ‘ik kan niet zonder mijn geloof’ (zeggen veel christenen, oud en jong)</a:t>
            </a:r>
          </a:p>
          <a:p>
            <a:pPr lvl="0"/>
            <a:r>
              <a:rPr lang="nl-NL" dirty="0"/>
              <a:t>Stap 3 is: </a:t>
            </a:r>
            <a:r>
              <a:rPr lang="nl-NL" i="1" dirty="0"/>
              <a:t>inwijden</a:t>
            </a:r>
            <a:r>
              <a:rPr lang="nl-NL" dirty="0"/>
              <a:t> (het hart) het geheim doen verstaan; ‘ik kan niet zonder mijn God’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67740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324C63-0195-43B8-A9A2-AC0B70D9B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Vragen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A98EA17-5C4E-46BC-A2D0-0AFE44EDBD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Waaraan schenkt u thuis (of schonken uw ouders) de meeste aandacht in de geloofsgesprekken: de voorhof, het heilige of het allerheiligste?</a:t>
            </a:r>
          </a:p>
          <a:p>
            <a:r>
              <a:rPr lang="nl-NL" dirty="0"/>
              <a:t>Wat zou dat doen met de vorming van kinderen?</a:t>
            </a:r>
          </a:p>
          <a:p>
            <a:r>
              <a:rPr lang="nl-NL" dirty="0"/>
              <a:t>Zou je kunnen zeggen dat je bij kleine kinderen praat ‘in de voorhof’, bij opgroeiende kinderen ‘in het heilige’ en bij de oudere jongeren ‘in het allerheiligste’? Hoe ziet u dat?</a:t>
            </a:r>
          </a:p>
        </p:txBody>
      </p:sp>
    </p:spTree>
    <p:extLst>
      <p:ext uri="{BB962C8B-B14F-4D97-AF65-F5344CB8AC3E}">
        <p14:creationId xmlns:p14="http://schemas.microsoft.com/office/powerpoint/2010/main" val="227053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C28128-1322-4F58-8F3E-1049C210C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Het doel van geloofsgesprekken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88D27E-5386-4B94-99E6-6F8BDA954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Als gezin ‘heen en weer wandelen’ tussen voorhof, het heilige en allerheiligste, maar dat laatste blijft wel het doel!</a:t>
            </a:r>
          </a:p>
          <a:p>
            <a:r>
              <a:rPr lang="nl-NL" dirty="0"/>
              <a:t>Samen met het gezin God loven (Psalm 89:2,3).</a:t>
            </a:r>
          </a:p>
          <a:p>
            <a:r>
              <a:rPr lang="nl-NL" dirty="0"/>
              <a:t>De kinderen meegeven: de Vader is hun Schepper, de Here Jezus hun Verlosser en de Heilige Geest de Vernieuwer van hun leven. Elke dag.</a:t>
            </a:r>
          </a:p>
          <a:p>
            <a:r>
              <a:rPr lang="nl-NL" dirty="0"/>
              <a:t>Verlangen aanwakkeren om in gedachten, woorden, daden, keuzes de Here Jezus na te volgen.</a:t>
            </a:r>
          </a:p>
          <a:p>
            <a:endParaRPr lang="nl-NL" dirty="0"/>
          </a:p>
          <a:p>
            <a:r>
              <a:rPr lang="nl-NL" dirty="0"/>
              <a:t>Anders gezegd: door het geloofsgesprek geeft u invulling aan de doopbelofte (en of helpt u anderen daarbij)!</a:t>
            </a:r>
          </a:p>
        </p:txBody>
      </p:sp>
    </p:spTree>
    <p:extLst>
      <p:ext uri="{BB962C8B-B14F-4D97-AF65-F5344CB8AC3E}">
        <p14:creationId xmlns:p14="http://schemas.microsoft.com/office/powerpoint/2010/main" val="2471763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930A19-6D2C-4E45-8D7A-A060EBF22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Het geloofsgesprek is makkelijker dan vroeger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A9DC98D-4CDE-4734-900C-6EC2D45F9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Kinderen leren al jong om open te zijn, te discussiëren en te presenteren.</a:t>
            </a:r>
          </a:p>
          <a:p>
            <a:r>
              <a:rPr lang="nl-NL" dirty="0"/>
              <a:t>Veel ouders zijn ook niet meer zo gesloten over wat er in hun hart leeft als vroegere ouders.</a:t>
            </a:r>
          </a:p>
          <a:p>
            <a:r>
              <a:rPr lang="nl-NL" dirty="0"/>
              <a:t>Er zijn veel hulpmiddelen om tot gesprek te komen (kindermaterialen zoals kerkboekjes, puberdagboeken).</a:t>
            </a:r>
          </a:p>
          <a:p>
            <a:pPr marL="0" indent="0">
              <a:buNone/>
            </a:pP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08976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DBF94A-CFE2-497A-868F-570A4E2D4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Vragen tussendoor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DF9705A-3F4F-4587-815E-5974CE0487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Welke middelen gebruikt(e) u met kleine kinderen voor de geloofsopvoeding en het geloofsgesprek? Kun u ze aanbevelen?</a:t>
            </a:r>
          </a:p>
          <a:p>
            <a:r>
              <a:rPr lang="nl-NL" dirty="0"/>
              <a:t>Welke middelen gebruikt(e) u met de pubers? En, zijn ze succesvol?</a:t>
            </a:r>
          </a:p>
        </p:txBody>
      </p:sp>
    </p:spTree>
    <p:extLst>
      <p:ext uri="{BB962C8B-B14F-4D97-AF65-F5344CB8AC3E}">
        <p14:creationId xmlns:p14="http://schemas.microsoft.com/office/powerpoint/2010/main" val="2770268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C0324F-5D3D-4F7A-BEAE-3CACFC58E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Het geloofsgesprek is nog steeds moeilijk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05ED2D-26A0-4EF7-AD3C-0C98AB9E5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Met kleintjes lukt het wel maar pubers zijn wegens verbouwing gesloten.</a:t>
            </a:r>
          </a:p>
          <a:p>
            <a:r>
              <a:rPr lang="nl-NL" dirty="0"/>
              <a:t>Thema’s van het hart maken mensen kwetsbaar en dus voorzichtig.</a:t>
            </a:r>
          </a:p>
          <a:p>
            <a:r>
              <a:rPr lang="nl-NL" dirty="0"/>
              <a:t>In het geloofsgesprek spelen van twee kanten dikwijls andere gevoelens stiekem de hoofdrol (verlangens, irritaties, angst) en die verstoren het gesprek.</a:t>
            </a:r>
          </a:p>
        </p:txBody>
      </p:sp>
    </p:spTree>
    <p:extLst>
      <p:ext uri="{BB962C8B-B14F-4D97-AF65-F5344CB8AC3E}">
        <p14:creationId xmlns:p14="http://schemas.microsoft.com/office/powerpoint/2010/main" val="352791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C59CF7-279E-4DC8-BD21-43BBE1F67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Het </a:t>
            </a:r>
            <a:r>
              <a:rPr lang="nl-NL"/>
              <a:t>geloofsgesprek blijft </a:t>
            </a:r>
            <a:r>
              <a:rPr lang="nl-NL" dirty="0"/>
              <a:t>nodig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CE8EFC-FC7F-45EA-8B41-2A7C01B1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Jongeren moeten nog een eigen identiteit vormen</a:t>
            </a:r>
          </a:p>
          <a:p>
            <a:r>
              <a:rPr lang="nl-NL" dirty="0"/>
              <a:t>Er komt veel op hen af op school en vanuit de hele wereld (media!)</a:t>
            </a:r>
          </a:p>
          <a:p>
            <a:r>
              <a:rPr lang="nl-NL" dirty="0"/>
              <a:t>Ze zijn op de hoogte van allerlei vormen van geloven en kerk zijn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Oftewel: dit verwart jongeren, hoe stellig ze soms doen. Er is niet zoveel vanzelfsprekend in hun (</a:t>
            </a:r>
            <a:r>
              <a:rPr lang="nl-NL" dirty="0" err="1"/>
              <a:t>geloofs</a:t>
            </a:r>
            <a:r>
              <a:rPr lang="nl-NL" dirty="0"/>
              <a:t>)ontwikkeling. Ze hebben daar uw hulp bij nodig!</a:t>
            </a:r>
          </a:p>
        </p:txBody>
      </p:sp>
    </p:spTree>
    <p:extLst>
      <p:ext uri="{BB962C8B-B14F-4D97-AF65-F5344CB8AC3E}">
        <p14:creationId xmlns:p14="http://schemas.microsoft.com/office/powerpoint/2010/main" val="9955614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82918D-E1F3-4402-B956-76E3261A5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Communicatie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1CF8E6-3145-4ADF-8766-1C5E25BB47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Bij alle kinderen en jongeren is de manier van communiceren over het geloof belangrijk. (Niet alleen het ‘wat’ maar ook het ‘hoe’ is van belang!)</a:t>
            </a:r>
          </a:p>
          <a:p>
            <a:r>
              <a:rPr lang="nl-NL" dirty="0"/>
              <a:t>Geef zo min mogelijk bevélen, stel geen waaromvragen (mee eens??)</a:t>
            </a:r>
          </a:p>
          <a:p>
            <a:r>
              <a:rPr lang="nl-NL" dirty="0"/>
              <a:t>Spreek mét de kinderen, niet tégen hen.</a:t>
            </a:r>
          </a:p>
          <a:p>
            <a:r>
              <a:rPr lang="nl-NL" dirty="0"/>
              <a:t>Spreek positief vanuit </a:t>
            </a:r>
          </a:p>
          <a:p>
            <a:pPr lvl="1"/>
            <a:r>
              <a:rPr lang="nl-NL" dirty="0"/>
              <a:t>Aanvaarding</a:t>
            </a:r>
          </a:p>
          <a:p>
            <a:pPr lvl="1"/>
            <a:r>
              <a:rPr lang="nl-NL" dirty="0"/>
              <a:t>Oprechtheid</a:t>
            </a:r>
          </a:p>
          <a:p>
            <a:pPr lvl="1"/>
            <a:r>
              <a:rPr lang="nl-NL" dirty="0"/>
              <a:t>Openheid</a:t>
            </a:r>
          </a:p>
          <a:p>
            <a:pPr marL="45720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77880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150F4A-529E-4EEC-99B5-BEE73742A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1600" dirty="0"/>
              <a:t>Reflectiesite.nl ‘</a:t>
            </a:r>
            <a:r>
              <a:rPr lang="nl-NL" sz="1600" dirty="0" err="1"/>
              <a:t>Harthorend</a:t>
            </a:r>
            <a:r>
              <a:rPr lang="nl-NL" sz="1600" dirty="0"/>
              <a:t>’ Harry vd Pol</a:t>
            </a: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5C0F3191-F2CD-4234-9044-BCDB616D2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60297" y="1825625"/>
            <a:ext cx="587140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6664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506D1E-2E0A-4A9A-9EAB-9544306E2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Schroom overwinnen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9B02D58-ECB2-43F2-9820-240BBF1EE2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Bij reformatorische ouders zit meer schroom om te spreken over God dan bij evangelische ouders. </a:t>
            </a:r>
            <a:r>
              <a:rPr lang="nl-NL" dirty="0" err="1"/>
              <a:t>Ra,ra</a:t>
            </a:r>
            <a:r>
              <a:rPr lang="nl-NL" dirty="0"/>
              <a:t>?</a:t>
            </a:r>
          </a:p>
          <a:p>
            <a:r>
              <a:rPr lang="nl-NL" dirty="0"/>
              <a:t>Die schroom overwint u door gewoon belangstellende vragen te stellen en te luisteren. Als het een gesprek wordt, komt uw hart vanzelf aan de beurt.</a:t>
            </a:r>
          </a:p>
          <a:p>
            <a:r>
              <a:rPr lang="nl-NL" dirty="0"/>
              <a:t>Schroom overwint u ook door al bij de kleine kinderen te beginnen met het geloofsgesprek. Begin niet als ze kritische pubers zijn.</a:t>
            </a:r>
          </a:p>
        </p:txBody>
      </p:sp>
    </p:spTree>
    <p:extLst>
      <p:ext uri="{BB962C8B-B14F-4D97-AF65-F5344CB8AC3E}">
        <p14:creationId xmlns:p14="http://schemas.microsoft.com/office/powerpoint/2010/main" val="1602411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0E58F0-2226-4E6D-8034-65E4B38C2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Vragen tussendoor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A4AB427-089F-4888-A3CF-267E63F3F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Lukt het u om vanuit een luisterhouding te spreken over God met uw kinderen? Wat maakt het (on)mogelijk?</a:t>
            </a:r>
          </a:p>
          <a:p>
            <a:r>
              <a:rPr lang="nl-NL" dirty="0"/>
              <a:t>Ziet u verschil in hoe u het doet en uw man of vrouw en wat brengt dat bij u te weeg?</a:t>
            </a:r>
          </a:p>
          <a:p>
            <a:r>
              <a:rPr lang="nl-NL" dirty="0"/>
              <a:t>En hoe gaat het als u er thuis alleen voor staat?</a:t>
            </a:r>
          </a:p>
        </p:txBody>
      </p:sp>
    </p:spTree>
    <p:extLst>
      <p:ext uri="{BB962C8B-B14F-4D97-AF65-F5344CB8AC3E}">
        <p14:creationId xmlns:p14="http://schemas.microsoft.com/office/powerpoint/2010/main" val="31470892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E181E4-05D3-44FA-ACF8-3DFF3564E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Spreek op de goede momenten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D5D5435-2039-4EE4-9862-827539C004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Wat zijn mogelijk goede momenten om over God te spreken?</a:t>
            </a:r>
          </a:p>
          <a:p>
            <a:pPr lvl="1"/>
            <a:r>
              <a:rPr lang="nl-NL" dirty="0"/>
              <a:t>Na een kerkdienst/ na catechese of club</a:t>
            </a:r>
          </a:p>
          <a:p>
            <a:pPr lvl="1"/>
            <a:r>
              <a:rPr lang="nl-NL" dirty="0"/>
              <a:t>Aan tafel (n.a.v. van de schriftlezing)</a:t>
            </a:r>
          </a:p>
          <a:p>
            <a:pPr lvl="1"/>
            <a:r>
              <a:rPr lang="nl-NL" dirty="0"/>
              <a:t>Voor het slapengaan</a:t>
            </a:r>
          </a:p>
          <a:p>
            <a:pPr lvl="1"/>
            <a:r>
              <a:rPr lang="nl-NL" dirty="0"/>
              <a:t>Bij een gezamenlijke start van de dag</a:t>
            </a:r>
          </a:p>
          <a:p>
            <a:pPr lvl="1"/>
            <a:r>
              <a:rPr lang="nl-NL" dirty="0"/>
              <a:t>Als er zorgen zijn of juist vreugde</a:t>
            </a:r>
          </a:p>
          <a:p>
            <a:pPr lvl="1"/>
            <a:r>
              <a:rPr lang="nl-NL" dirty="0"/>
              <a:t>Als je samen bent (bijv. tijdens </a:t>
            </a:r>
            <a:r>
              <a:rPr lang="nl-NL"/>
              <a:t>een autorit)</a:t>
            </a:r>
            <a:endParaRPr lang="nl-NL" dirty="0"/>
          </a:p>
          <a:p>
            <a:pPr lvl="1"/>
            <a:endParaRPr lang="nl-NL" dirty="0"/>
          </a:p>
          <a:p>
            <a:pPr marL="457200" lvl="1" indent="0">
              <a:buNone/>
            </a:pPr>
            <a:r>
              <a:rPr lang="nl-NL" dirty="0"/>
              <a:t>Nog tips?</a:t>
            </a:r>
          </a:p>
        </p:txBody>
      </p:sp>
    </p:spTree>
    <p:extLst>
      <p:ext uri="{BB962C8B-B14F-4D97-AF65-F5344CB8AC3E}">
        <p14:creationId xmlns:p14="http://schemas.microsoft.com/office/powerpoint/2010/main" val="1746096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66D245-9453-4E35-923D-B62F086A3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Enige valkuilen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D29B35C-C558-41BA-A3F4-3C60ED950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Praten over het navolgen van de Here Jezus en zelf geen goed voorbeeld zijn.</a:t>
            </a:r>
          </a:p>
          <a:p>
            <a:r>
              <a:rPr lang="nl-NL" dirty="0"/>
              <a:t>Geen onderscheid maken tussen heilige, belangrijke, middelmatige en onbelangrijke zaken.</a:t>
            </a:r>
          </a:p>
          <a:p>
            <a:r>
              <a:rPr lang="nl-NL" dirty="0"/>
              <a:t>Het gesprek mórgen gaan voeren.</a:t>
            </a:r>
          </a:p>
          <a:p>
            <a:r>
              <a:rPr lang="nl-NL" dirty="0"/>
              <a:t>Je kind(eren) niet loslaten. Vroeg of laat…</a:t>
            </a:r>
          </a:p>
          <a:p>
            <a:r>
              <a:rPr lang="nl-NL" dirty="0"/>
              <a:t>Manipuleren</a:t>
            </a:r>
          </a:p>
          <a:p>
            <a:r>
              <a:rPr lang="nl-NL" dirty="0"/>
              <a:t>In uw eigen denkkader blijven vastzitten</a:t>
            </a:r>
          </a:p>
          <a:p>
            <a:endParaRPr lang="nl-NL" dirty="0"/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577610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0D65E2-F91F-42CE-9D32-2BC6CB07C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Vergeet niet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95FB6E2-F7D1-42C5-A203-D436A3296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U bent niet als enige verantwoordelijk voor het geloofsgesprek. Dat is ook de gemeente, dat is ook de christelijke school.</a:t>
            </a:r>
          </a:p>
          <a:p>
            <a:r>
              <a:rPr lang="nl-NL" dirty="0"/>
              <a:t>Ook God wil aanwezig zijn in het leven van uw kinderen. Denk maar aan de doop. Bidt in vertrouwen tot Hem.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Is er een </a:t>
            </a:r>
            <a:r>
              <a:rPr lang="nl-NL" dirty="0" err="1"/>
              <a:t>bijbelwoord</a:t>
            </a:r>
            <a:r>
              <a:rPr lang="nl-NL" dirty="0"/>
              <a:t> dat u helpt en bemoedigt voor de geloofsopvoeding van/ het geloofsgesprek met uw kinderen?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903153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485986-8B48-44D5-9FC2-3A3B2EC2F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Slotvragen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72FA853-1402-422E-9569-A320D5075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Wat denkt u nu, na deze avond? </a:t>
            </a:r>
          </a:p>
          <a:p>
            <a:r>
              <a:rPr lang="nl-NL" dirty="0"/>
              <a:t>Wat voelt u nu?</a:t>
            </a:r>
          </a:p>
          <a:p>
            <a:r>
              <a:rPr lang="nl-NL" dirty="0"/>
              <a:t>Wat bent u nu van plan?</a:t>
            </a:r>
          </a:p>
          <a:p>
            <a:r>
              <a:rPr lang="nl-NL" dirty="0"/>
              <a:t>Wat wilt u elkaar nog meegeven?</a:t>
            </a:r>
          </a:p>
        </p:txBody>
      </p:sp>
    </p:spTree>
    <p:extLst>
      <p:ext uri="{BB962C8B-B14F-4D97-AF65-F5344CB8AC3E}">
        <p14:creationId xmlns:p14="http://schemas.microsoft.com/office/powerpoint/2010/main" val="355651748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1274</Words>
  <Application>Microsoft Office PowerPoint</Application>
  <PresentationFormat>Breedbeeld</PresentationFormat>
  <Paragraphs>102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Kantoorthema</vt:lpstr>
      <vt:lpstr>Het geloofsgesprek thuis met de kinderen</vt:lpstr>
      <vt:lpstr>Even vooraf</vt:lpstr>
      <vt:lpstr>Mee eens of mee oneens?</vt:lpstr>
      <vt:lpstr>Ervaring</vt:lpstr>
      <vt:lpstr>Van de voorhof naar het heiligdom 1</vt:lpstr>
      <vt:lpstr>Van de voorhof naar het heiligdom 2</vt:lpstr>
      <vt:lpstr>Van de voorhoef naar het heiligdom 3</vt:lpstr>
      <vt:lpstr>Vragen</vt:lpstr>
      <vt:lpstr>Het doel van geloofsgesprekken</vt:lpstr>
      <vt:lpstr>Het geloofsgesprek is makkelijker dan vroeger</vt:lpstr>
      <vt:lpstr>Vragen tussendoor</vt:lpstr>
      <vt:lpstr>Het geloofsgesprek is nog steeds moeilijk</vt:lpstr>
      <vt:lpstr>Het geloofsgesprek blijft nodig</vt:lpstr>
      <vt:lpstr>Communicatie</vt:lpstr>
      <vt:lpstr>Reflectiesite.nl ‘Harthorend’ Harry vd Pol</vt:lpstr>
      <vt:lpstr>Schroom overwinnen</vt:lpstr>
      <vt:lpstr>Vragen tussendoor</vt:lpstr>
      <vt:lpstr>Spreek op de goede momenten</vt:lpstr>
      <vt:lpstr>Enige valkuilen</vt:lpstr>
      <vt:lpstr>Vergeet niet</vt:lpstr>
      <vt:lpstr>Slotvragen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Het geloofsgesprek thuis met de kinderen</dc:title>
  <dc:creator>Voet van der, Nico</dc:creator>
  <cp:lastModifiedBy>Voet van der, Nico</cp:lastModifiedBy>
  <cp:revision>2</cp:revision>
  <dcterms:created xsi:type="dcterms:W3CDTF">2021-11-10T08:28:21Z</dcterms:created>
  <dcterms:modified xsi:type="dcterms:W3CDTF">2023-07-31T14:09:22Z</dcterms:modified>
</cp:coreProperties>
</file>