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3" d="100"/>
          <a:sy n="83" d="100"/>
        </p:scale>
        <p:origin x="68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046386A3-5BB1-4258-83C5-CC8EA2155358}"/>
    <pc:docChg chg="undo custSel addSld delSld modSld">
      <pc:chgData name="Nico van der Voet" userId="9e6fc3e6dead0faa" providerId="LiveId" clId="{046386A3-5BB1-4258-83C5-CC8EA2155358}" dt="2020-11-09T16:22:26.948" v="2066" actId="20577"/>
      <pc:docMkLst>
        <pc:docMk/>
      </pc:docMkLst>
      <pc:sldChg chg="modSp mod">
        <pc:chgData name="Nico van der Voet" userId="9e6fc3e6dead0faa" providerId="LiveId" clId="{046386A3-5BB1-4258-83C5-CC8EA2155358}" dt="2020-11-09T16:22:26.948" v="2066" actId="20577"/>
        <pc:sldMkLst>
          <pc:docMk/>
          <pc:sldMk cId="2536005057" sldId="257"/>
        </pc:sldMkLst>
        <pc:spChg chg="mod">
          <ac:chgData name="Nico van der Voet" userId="9e6fc3e6dead0faa" providerId="LiveId" clId="{046386A3-5BB1-4258-83C5-CC8EA2155358}" dt="2020-11-09T16:22:26.948" v="2066" actId="20577"/>
          <ac:spMkLst>
            <pc:docMk/>
            <pc:sldMk cId="2536005057" sldId="257"/>
            <ac:spMk id="3" creationId="{C2E30B2E-C314-4C44-B214-F4DCF6FA8951}"/>
          </ac:spMkLst>
        </pc:spChg>
      </pc:sldChg>
      <pc:sldChg chg="modSp mod">
        <pc:chgData name="Nico van der Voet" userId="9e6fc3e6dead0faa" providerId="LiveId" clId="{046386A3-5BB1-4258-83C5-CC8EA2155358}" dt="2020-11-09T16:09:51.244" v="1653" actId="20577"/>
        <pc:sldMkLst>
          <pc:docMk/>
          <pc:sldMk cId="1055486494" sldId="258"/>
        </pc:sldMkLst>
        <pc:spChg chg="mod">
          <ac:chgData name="Nico van der Voet" userId="9e6fc3e6dead0faa" providerId="LiveId" clId="{046386A3-5BB1-4258-83C5-CC8EA2155358}" dt="2020-11-09T15:35:13.106" v="51" actId="20577"/>
          <ac:spMkLst>
            <pc:docMk/>
            <pc:sldMk cId="1055486494" sldId="258"/>
            <ac:spMk id="2" creationId="{E82EB733-3FC3-4C28-A472-27160447D842}"/>
          </ac:spMkLst>
        </pc:spChg>
        <pc:spChg chg="mod">
          <ac:chgData name="Nico van der Voet" userId="9e6fc3e6dead0faa" providerId="LiveId" clId="{046386A3-5BB1-4258-83C5-CC8EA2155358}" dt="2020-11-09T16:09:51.244" v="1653" actId="20577"/>
          <ac:spMkLst>
            <pc:docMk/>
            <pc:sldMk cId="1055486494" sldId="258"/>
            <ac:spMk id="3" creationId="{C7EBD504-0C92-47E1-8A2B-0D0481B59337}"/>
          </ac:spMkLst>
        </pc:spChg>
      </pc:sldChg>
      <pc:sldChg chg="modSp new mod">
        <pc:chgData name="Nico van der Voet" userId="9e6fc3e6dead0faa" providerId="LiveId" clId="{046386A3-5BB1-4258-83C5-CC8EA2155358}" dt="2020-11-09T16:09:47.271" v="1652" actId="20577"/>
        <pc:sldMkLst>
          <pc:docMk/>
          <pc:sldMk cId="213052007" sldId="259"/>
        </pc:sldMkLst>
        <pc:spChg chg="mod">
          <ac:chgData name="Nico van der Voet" userId="9e6fc3e6dead0faa" providerId="LiveId" clId="{046386A3-5BB1-4258-83C5-CC8EA2155358}" dt="2020-11-09T15:35:04.148" v="41" actId="20577"/>
          <ac:spMkLst>
            <pc:docMk/>
            <pc:sldMk cId="213052007" sldId="259"/>
            <ac:spMk id="2" creationId="{9C5BDBA6-F720-4F76-BC3A-525DBACB1C86}"/>
          </ac:spMkLst>
        </pc:spChg>
        <pc:spChg chg="mod">
          <ac:chgData name="Nico van der Voet" userId="9e6fc3e6dead0faa" providerId="LiveId" clId="{046386A3-5BB1-4258-83C5-CC8EA2155358}" dt="2020-11-09T16:09:47.271" v="1652" actId="20577"/>
          <ac:spMkLst>
            <pc:docMk/>
            <pc:sldMk cId="213052007" sldId="259"/>
            <ac:spMk id="3" creationId="{7251FA70-9B8B-400F-9102-D1BE1AC95166}"/>
          </ac:spMkLst>
        </pc:spChg>
      </pc:sldChg>
      <pc:sldChg chg="modSp new mod">
        <pc:chgData name="Nico van der Voet" userId="9e6fc3e6dead0faa" providerId="LiveId" clId="{046386A3-5BB1-4258-83C5-CC8EA2155358}" dt="2020-11-09T15:36:00.883" v="90" actId="20577"/>
        <pc:sldMkLst>
          <pc:docMk/>
          <pc:sldMk cId="1947052382" sldId="260"/>
        </pc:sldMkLst>
        <pc:spChg chg="mod">
          <ac:chgData name="Nico van der Voet" userId="9e6fc3e6dead0faa" providerId="LiveId" clId="{046386A3-5BB1-4258-83C5-CC8EA2155358}" dt="2020-11-09T15:34:55.856" v="28" actId="20577"/>
          <ac:spMkLst>
            <pc:docMk/>
            <pc:sldMk cId="1947052382" sldId="260"/>
            <ac:spMk id="2" creationId="{CBA8B467-B4A0-4862-A0F0-CCF02A5A7612}"/>
          </ac:spMkLst>
        </pc:spChg>
        <pc:spChg chg="mod">
          <ac:chgData name="Nico van der Voet" userId="9e6fc3e6dead0faa" providerId="LiveId" clId="{046386A3-5BB1-4258-83C5-CC8EA2155358}" dt="2020-11-09T15:36:00.883" v="90" actId="20577"/>
          <ac:spMkLst>
            <pc:docMk/>
            <pc:sldMk cId="1947052382" sldId="260"/>
            <ac:spMk id="3" creationId="{33F6FDF2-CB4D-4E72-98B4-95BBE45871B3}"/>
          </ac:spMkLst>
        </pc:spChg>
      </pc:sldChg>
      <pc:sldChg chg="modSp new mod">
        <pc:chgData name="Nico van der Voet" userId="9e6fc3e6dead0faa" providerId="LiveId" clId="{046386A3-5BB1-4258-83C5-CC8EA2155358}" dt="2020-11-09T15:37:07.962" v="135" actId="20577"/>
        <pc:sldMkLst>
          <pc:docMk/>
          <pc:sldMk cId="3473463455" sldId="261"/>
        </pc:sldMkLst>
        <pc:spChg chg="mod">
          <ac:chgData name="Nico van der Voet" userId="9e6fc3e6dead0faa" providerId="LiveId" clId="{046386A3-5BB1-4258-83C5-CC8EA2155358}" dt="2020-11-09T15:36:29.682" v="122" actId="20577"/>
          <ac:spMkLst>
            <pc:docMk/>
            <pc:sldMk cId="3473463455" sldId="261"/>
            <ac:spMk id="2" creationId="{1739CE0D-7B35-4CA5-84A9-D1333F60359D}"/>
          </ac:spMkLst>
        </pc:spChg>
        <pc:spChg chg="mod">
          <ac:chgData name="Nico van der Voet" userId="9e6fc3e6dead0faa" providerId="LiveId" clId="{046386A3-5BB1-4258-83C5-CC8EA2155358}" dt="2020-11-09T15:37:07.962" v="135" actId="20577"/>
          <ac:spMkLst>
            <pc:docMk/>
            <pc:sldMk cId="3473463455" sldId="261"/>
            <ac:spMk id="3" creationId="{111D0647-5325-4B60-9309-6E624B403391}"/>
          </ac:spMkLst>
        </pc:spChg>
      </pc:sldChg>
      <pc:sldChg chg="modSp new mod">
        <pc:chgData name="Nico van der Voet" userId="9e6fc3e6dead0faa" providerId="LiveId" clId="{046386A3-5BB1-4258-83C5-CC8EA2155358}" dt="2020-11-09T15:38:29.614" v="157" actId="6549"/>
        <pc:sldMkLst>
          <pc:docMk/>
          <pc:sldMk cId="3251394614" sldId="262"/>
        </pc:sldMkLst>
        <pc:spChg chg="mod">
          <ac:chgData name="Nico van der Voet" userId="9e6fc3e6dead0faa" providerId="LiveId" clId="{046386A3-5BB1-4258-83C5-CC8EA2155358}" dt="2020-11-09T15:38:29.614" v="157" actId="6549"/>
          <ac:spMkLst>
            <pc:docMk/>
            <pc:sldMk cId="3251394614" sldId="262"/>
            <ac:spMk id="2" creationId="{5DA308A8-6CC0-4491-A875-F8BD8F648912}"/>
          </ac:spMkLst>
        </pc:spChg>
        <pc:spChg chg="mod">
          <ac:chgData name="Nico van der Voet" userId="9e6fc3e6dead0faa" providerId="LiveId" clId="{046386A3-5BB1-4258-83C5-CC8EA2155358}" dt="2020-11-09T15:38:21.217" v="151"/>
          <ac:spMkLst>
            <pc:docMk/>
            <pc:sldMk cId="3251394614" sldId="262"/>
            <ac:spMk id="3" creationId="{A1FC6094-BE00-4418-AB00-76E2CBB6F28A}"/>
          </ac:spMkLst>
        </pc:spChg>
      </pc:sldChg>
      <pc:sldChg chg="modSp new mod">
        <pc:chgData name="Nico van der Voet" userId="9e6fc3e6dead0faa" providerId="LiveId" clId="{046386A3-5BB1-4258-83C5-CC8EA2155358}" dt="2020-11-09T15:39:04.861" v="163"/>
        <pc:sldMkLst>
          <pc:docMk/>
          <pc:sldMk cId="2263411843" sldId="263"/>
        </pc:sldMkLst>
        <pc:spChg chg="mod">
          <ac:chgData name="Nico van der Voet" userId="9e6fc3e6dead0faa" providerId="LiveId" clId="{046386A3-5BB1-4258-83C5-CC8EA2155358}" dt="2020-11-09T15:38:47.775" v="162" actId="20577"/>
          <ac:spMkLst>
            <pc:docMk/>
            <pc:sldMk cId="2263411843" sldId="263"/>
            <ac:spMk id="2" creationId="{76AA1854-A717-4782-8C86-2DDE48989D8A}"/>
          </ac:spMkLst>
        </pc:spChg>
        <pc:spChg chg="mod">
          <ac:chgData name="Nico van der Voet" userId="9e6fc3e6dead0faa" providerId="LiveId" clId="{046386A3-5BB1-4258-83C5-CC8EA2155358}" dt="2020-11-09T15:39:04.861" v="163"/>
          <ac:spMkLst>
            <pc:docMk/>
            <pc:sldMk cId="2263411843" sldId="263"/>
            <ac:spMk id="3" creationId="{476F15B5-CED9-4DBC-9159-CF244A535C75}"/>
          </ac:spMkLst>
        </pc:spChg>
      </pc:sldChg>
      <pc:sldChg chg="modSp new mod">
        <pc:chgData name="Nico van der Voet" userId="9e6fc3e6dead0faa" providerId="LiveId" clId="{046386A3-5BB1-4258-83C5-CC8EA2155358}" dt="2020-11-09T15:39:32.766" v="171"/>
        <pc:sldMkLst>
          <pc:docMk/>
          <pc:sldMk cId="3552997240" sldId="264"/>
        </pc:sldMkLst>
        <pc:spChg chg="mod">
          <ac:chgData name="Nico van der Voet" userId="9e6fc3e6dead0faa" providerId="LiveId" clId="{046386A3-5BB1-4258-83C5-CC8EA2155358}" dt="2020-11-09T15:39:19.276" v="170" actId="20577"/>
          <ac:spMkLst>
            <pc:docMk/>
            <pc:sldMk cId="3552997240" sldId="264"/>
            <ac:spMk id="2" creationId="{104F9076-955D-42BF-B786-F6A5D3102EC3}"/>
          </ac:spMkLst>
        </pc:spChg>
        <pc:spChg chg="mod">
          <ac:chgData name="Nico van der Voet" userId="9e6fc3e6dead0faa" providerId="LiveId" clId="{046386A3-5BB1-4258-83C5-CC8EA2155358}" dt="2020-11-09T15:39:32.766" v="171"/>
          <ac:spMkLst>
            <pc:docMk/>
            <pc:sldMk cId="3552997240" sldId="264"/>
            <ac:spMk id="3" creationId="{BC4CBF49-52B2-4474-8CFE-000DC6164FA8}"/>
          </ac:spMkLst>
        </pc:spChg>
      </pc:sldChg>
      <pc:sldChg chg="modSp new mod">
        <pc:chgData name="Nico van der Voet" userId="9e6fc3e6dead0faa" providerId="LiveId" clId="{046386A3-5BB1-4258-83C5-CC8EA2155358}" dt="2020-11-09T15:40:37.148" v="201"/>
        <pc:sldMkLst>
          <pc:docMk/>
          <pc:sldMk cId="1206284373" sldId="265"/>
        </pc:sldMkLst>
        <pc:spChg chg="mod">
          <ac:chgData name="Nico van der Voet" userId="9e6fc3e6dead0faa" providerId="LiveId" clId="{046386A3-5BB1-4258-83C5-CC8EA2155358}" dt="2020-11-09T15:40:21.310" v="200" actId="20577"/>
          <ac:spMkLst>
            <pc:docMk/>
            <pc:sldMk cId="1206284373" sldId="265"/>
            <ac:spMk id="2" creationId="{690574C4-4CF2-4A09-9F6D-4D24F3DAA943}"/>
          </ac:spMkLst>
        </pc:spChg>
        <pc:spChg chg="mod">
          <ac:chgData name="Nico van der Voet" userId="9e6fc3e6dead0faa" providerId="LiveId" clId="{046386A3-5BB1-4258-83C5-CC8EA2155358}" dt="2020-11-09T15:40:37.148" v="201"/>
          <ac:spMkLst>
            <pc:docMk/>
            <pc:sldMk cId="1206284373" sldId="265"/>
            <ac:spMk id="3" creationId="{1A5D07D8-955A-49B7-B16A-F11753DD9E28}"/>
          </ac:spMkLst>
        </pc:spChg>
      </pc:sldChg>
      <pc:sldChg chg="modSp new mod">
        <pc:chgData name="Nico van der Voet" userId="9e6fc3e6dead0faa" providerId="LiveId" clId="{046386A3-5BB1-4258-83C5-CC8EA2155358}" dt="2020-11-09T15:41:35.336" v="243" actId="20577"/>
        <pc:sldMkLst>
          <pc:docMk/>
          <pc:sldMk cId="485694009" sldId="266"/>
        </pc:sldMkLst>
        <pc:spChg chg="mod">
          <ac:chgData name="Nico van der Voet" userId="9e6fc3e6dead0faa" providerId="LiveId" clId="{046386A3-5BB1-4258-83C5-CC8EA2155358}" dt="2020-11-09T15:41:35.336" v="243" actId="20577"/>
          <ac:spMkLst>
            <pc:docMk/>
            <pc:sldMk cId="485694009" sldId="266"/>
            <ac:spMk id="2" creationId="{41C15EA2-3344-4373-8C1F-7B5EA4BC6D16}"/>
          </ac:spMkLst>
        </pc:spChg>
        <pc:spChg chg="mod">
          <ac:chgData name="Nico van der Voet" userId="9e6fc3e6dead0faa" providerId="LiveId" clId="{046386A3-5BB1-4258-83C5-CC8EA2155358}" dt="2020-11-09T15:41:03.908" v="203"/>
          <ac:spMkLst>
            <pc:docMk/>
            <pc:sldMk cId="485694009" sldId="266"/>
            <ac:spMk id="3" creationId="{55D6BD1B-0E51-4681-8F8A-6C478BCF27B8}"/>
          </ac:spMkLst>
        </pc:spChg>
      </pc:sldChg>
      <pc:sldChg chg="modSp new mod">
        <pc:chgData name="Nico van der Voet" userId="9e6fc3e6dead0faa" providerId="LiveId" clId="{046386A3-5BB1-4258-83C5-CC8EA2155358}" dt="2020-11-09T16:12:30.608" v="1674" actId="20577"/>
        <pc:sldMkLst>
          <pc:docMk/>
          <pc:sldMk cId="2769408757" sldId="267"/>
        </pc:sldMkLst>
        <pc:spChg chg="mod">
          <ac:chgData name="Nico van der Voet" userId="9e6fc3e6dead0faa" providerId="LiveId" clId="{046386A3-5BB1-4258-83C5-CC8EA2155358}" dt="2020-11-09T15:41:46.323" v="254" actId="20577"/>
          <ac:spMkLst>
            <pc:docMk/>
            <pc:sldMk cId="2769408757" sldId="267"/>
            <ac:spMk id="2" creationId="{04E91CCE-74A5-4691-91CA-E0DB8BBD18BA}"/>
          </ac:spMkLst>
        </pc:spChg>
        <pc:spChg chg="mod">
          <ac:chgData name="Nico van der Voet" userId="9e6fc3e6dead0faa" providerId="LiveId" clId="{046386A3-5BB1-4258-83C5-CC8EA2155358}" dt="2020-11-09T16:12:30.608" v="1674" actId="20577"/>
          <ac:spMkLst>
            <pc:docMk/>
            <pc:sldMk cId="2769408757" sldId="267"/>
            <ac:spMk id="3" creationId="{9406B648-F6AE-4EB2-9C86-F0257D4B408A}"/>
          </ac:spMkLst>
        </pc:spChg>
      </pc:sldChg>
      <pc:sldChg chg="modSp new mod">
        <pc:chgData name="Nico van der Voet" userId="9e6fc3e6dead0faa" providerId="LiveId" clId="{046386A3-5BB1-4258-83C5-CC8EA2155358}" dt="2020-11-09T16:13:05.153" v="1683" actId="6549"/>
        <pc:sldMkLst>
          <pc:docMk/>
          <pc:sldMk cId="620944677" sldId="268"/>
        </pc:sldMkLst>
        <pc:spChg chg="mod">
          <ac:chgData name="Nico van der Voet" userId="9e6fc3e6dead0faa" providerId="LiveId" clId="{046386A3-5BB1-4258-83C5-CC8EA2155358}" dt="2020-11-09T15:47:13.959" v="505" actId="20577"/>
          <ac:spMkLst>
            <pc:docMk/>
            <pc:sldMk cId="620944677" sldId="268"/>
            <ac:spMk id="2" creationId="{4682F7DC-431B-4B04-9E49-6771D38CC273}"/>
          </ac:spMkLst>
        </pc:spChg>
        <pc:spChg chg="mod">
          <ac:chgData name="Nico van der Voet" userId="9e6fc3e6dead0faa" providerId="LiveId" clId="{046386A3-5BB1-4258-83C5-CC8EA2155358}" dt="2020-11-09T16:13:05.153" v="1683" actId="6549"/>
          <ac:spMkLst>
            <pc:docMk/>
            <pc:sldMk cId="620944677" sldId="268"/>
            <ac:spMk id="3" creationId="{60CB2162-E8AC-4EB2-AB4D-73FCFC653E82}"/>
          </ac:spMkLst>
        </pc:spChg>
      </pc:sldChg>
      <pc:sldChg chg="modSp new del mod">
        <pc:chgData name="Nico van der Voet" userId="9e6fc3e6dead0faa" providerId="LiveId" clId="{046386A3-5BB1-4258-83C5-CC8EA2155358}" dt="2020-11-09T16:14:24.061" v="1745" actId="2696"/>
        <pc:sldMkLst>
          <pc:docMk/>
          <pc:sldMk cId="506004598" sldId="269"/>
        </pc:sldMkLst>
        <pc:spChg chg="mod">
          <ac:chgData name="Nico van der Voet" userId="9e6fc3e6dead0faa" providerId="LiveId" clId="{046386A3-5BB1-4258-83C5-CC8EA2155358}" dt="2020-11-09T15:49:13.182" v="684" actId="6549"/>
          <ac:spMkLst>
            <pc:docMk/>
            <pc:sldMk cId="506004598" sldId="269"/>
            <ac:spMk id="2" creationId="{26E694F5-9054-4ACF-8F4C-25909695A6E9}"/>
          </ac:spMkLst>
        </pc:spChg>
        <pc:spChg chg="mod">
          <ac:chgData name="Nico van der Voet" userId="9e6fc3e6dead0faa" providerId="LiveId" clId="{046386A3-5BB1-4258-83C5-CC8EA2155358}" dt="2020-11-09T15:49:20.845" v="694" actId="20577"/>
          <ac:spMkLst>
            <pc:docMk/>
            <pc:sldMk cId="506004598" sldId="269"/>
            <ac:spMk id="3" creationId="{C3E7BC42-3626-4BF7-9F29-8C3BC89C8A2C}"/>
          </ac:spMkLst>
        </pc:spChg>
      </pc:sldChg>
      <pc:sldChg chg="modSp new mod">
        <pc:chgData name="Nico van der Voet" userId="9e6fc3e6dead0faa" providerId="LiveId" clId="{046386A3-5BB1-4258-83C5-CC8EA2155358}" dt="2020-11-09T16:15:40.626" v="1836" actId="20577"/>
        <pc:sldMkLst>
          <pc:docMk/>
          <pc:sldMk cId="2829041671" sldId="270"/>
        </pc:sldMkLst>
        <pc:spChg chg="mod">
          <ac:chgData name="Nico van der Voet" userId="9e6fc3e6dead0faa" providerId="LiveId" clId="{046386A3-5BB1-4258-83C5-CC8EA2155358}" dt="2020-11-09T15:51:29.080" v="956" actId="20577"/>
          <ac:spMkLst>
            <pc:docMk/>
            <pc:sldMk cId="2829041671" sldId="270"/>
            <ac:spMk id="2" creationId="{4ADA3E40-58D8-42BB-853E-C6989585BB2B}"/>
          </ac:spMkLst>
        </pc:spChg>
        <pc:spChg chg="mod">
          <ac:chgData name="Nico van der Voet" userId="9e6fc3e6dead0faa" providerId="LiveId" clId="{046386A3-5BB1-4258-83C5-CC8EA2155358}" dt="2020-11-09T16:15:40.626" v="1836" actId="20577"/>
          <ac:spMkLst>
            <pc:docMk/>
            <pc:sldMk cId="2829041671" sldId="270"/>
            <ac:spMk id="3" creationId="{C37576F4-4B27-4811-9F6A-AC6AF0BCB2B4}"/>
          </ac:spMkLst>
        </pc:spChg>
      </pc:sldChg>
    </pc:docChg>
  </pc:docChgLst>
  <pc:docChgLst>
    <pc:chgData name="Nico van der Voet" userId="9e6fc3e6dead0faa" providerId="LiveId" clId="{FB1BE652-0659-43CE-AF56-3C2506227865}"/>
    <pc:docChg chg="modSld">
      <pc:chgData name="Nico van der Voet" userId="9e6fc3e6dead0faa" providerId="LiveId" clId="{FB1BE652-0659-43CE-AF56-3C2506227865}" dt="2023-07-31T17:46:19.320" v="232" actId="6549"/>
      <pc:docMkLst>
        <pc:docMk/>
      </pc:docMkLst>
      <pc:sldChg chg="modSp mod">
        <pc:chgData name="Nico van der Voet" userId="9e6fc3e6dead0faa" providerId="LiveId" clId="{FB1BE652-0659-43CE-AF56-3C2506227865}" dt="2023-07-31T17:39:50.688" v="108" actId="20577"/>
        <pc:sldMkLst>
          <pc:docMk/>
          <pc:sldMk cId="1650219401" sldId="256"/>
        </pc:sldMkLst>
        <pc:spChg chg="mod">
          <ac:chgData name="Nico van der Voet" userId="9e6fc3e6dead0faa" providerId="LiveId" clId="{FB1BE652-0659-43CE-AF56-3C2506227865}" dt="2023-07-31T17:39:50.688" v="108" actId="20577"/>
          <ac:spMkLst>
            <pc:docMk/>
            <pc:sldMk cId="1650219401" sldId="256"/>
            <ac:spMk id="2" creationId="{18AF0401-685B-41A1-9E7C-E39AB8979BAA}"/>
          </ac:spMkLst>
        </pc:spChg>
      </pc:sldChg>
      <pc:sldChg chg="modSp mod">
        <pc:chgData name="Nico van der Voet" userId="9e6fc3e6dead0faa" providerId="LiveId" clId="{FB1BE652-0659-43CE-AF56-3C2506227865}" dt="2023-07-31T17:40:10.941" v="110" actId="20577"/>
        <pc:sldMkLst>
          <pc:docMk/>
          <pc:sldMk cId="1947052382" sldId="260"/>
        </pc:sldMkLst>
        <pc:spChg chg="mod">
          <ac:chgData name="Nico van der Voet" userId="9e6fc3e6dead0faa" providerId="LiveId" clId="{FB1BE652-0659-43CE-AF56-3C2506227865}" dt="2023-07-31T17:40:10.941" v="110" actId="20577"/>
          <ac:spMkLst>
            <pc:docMk/>
            <pc:sldMk cId="1947052382" sldId="260"/>
            <ac:spMk id="2" creationId="{CBA8B467-B4A0-4862-A0F0-CCF02A5A7612}"/>
          </ac:spMkLst>
        </pc:spChg>
      </pc:sldChg>
      <pc:sldChg chg="modSp mod">
        <pc:chgData name="Nico van der Voet" userId="9e6fc3e6dead0faa" providerId="LiveId" clId="{FB1BE652-0659-43CE-AF56-3C2506227865}" dt="2023-07-31T17:36:29.140" v="11" actId="20577"/>
        <pc:sldMkLst>
          <pc:docMk/>
          <pc:sldMk cId="485694009" sldId="266"/>
        </pc:sldMkLst>
        <pc:spChg chg="mod">
          <ac:chgData name="Nico van der Voet" userId="9e6fc3e6dead0faa" providerId="LiveId" clId="{FB1BE652-0659-43CE-AF56-3C2506227865}" dt="2023-07-31T17:36:29.140" v="11" actId="20577"/>
          <ac:spMkLst>
            <pc:docMk/>
            <pc:sldMk cId="485694009" sldId="266"/>
            <ac:spMk id="3" creationId="{55D6BD1B-0E51-4681-8F8A-6C478BCF27B8}"/>
          </ac:spMkLst>
        </pc:spChg>
      </pc:sldChg>
      <pc:sldChg chg="modSp mod">
        <pc:chgData name="Nico van der Voet" userId="9e6fc3e6dead0faa" providerId="LiveId" clId="{FB1BE652-0659-43CE-AF56-3C2506227865}" dt="2023-07-31T17:40:57.443" v="113" actId="20577"/>
        <pc:sldMkLst>
          <pc:docMk/>
          <pc:sldMk cId="620944677" sldId="268"/>
        </pc:sldMkLst>
        <pc:spChg chg="mod">
          <ac:chgData name="Nico van der Voet" userId="9e6fc3e6dead0faa" providerId="LiveId" clId="{FB1BE652-0659-43CE-AF56-3C2506227865}" dt="2023-07-31T17:40:23.206" v="112" actId="20577"/>
          <ac:spMkLst>
            <pc:docMk/>
            <pc:sldMk cId="620944677" sldId="268"/>
            <ac:spMk id="2" creationId="{4682F7DC-431B-4B04-9E49-6771D38CC273}"/>
          </ac:spMkLst>
        </pc:spChg>
        <pc:spChg chg="mod">
          <ac:chgData name="Nico van der Voet" userId="9e6fc3e6dead0faa" providerId="LiveId" clId="{FB1BE652-0659-43CE-AF56-3C2506227865}" dt="2023-07-31T17:40:57.443" v="113" actId="20577"/>
          <ac:spMkLst>
            <pc:docMk/>
            <pc:sldMk cId="620944677" sldId="268"/>
            <ac:spMk id="3" creationId="{60CB2162-E8AC-4EB2-AB4D-73FCFC653E82}"/>
          </ac:spMkLst>
        </pc:spChg>
      </pc:sldChg>
      <pc:sldChg chg="modSp mod">
        <pc:chgData name="Nico van der Voet" userId="9e6fc3e6dead0faa" providerId="LiveId" clId="{FB1BE652-0659-43CE-AF56-3C2506227865}" dt="2023-07-31T17:46:19.320" v="232" actId="6549"/>
        <pc:sldMkLst>
          <pc:docMk/>
          <pc:sldMk cId="2829041671" sldId="270"/>
        </pc:sldMkLst>
        <pc:spChg chg="mod">
          <ac:chgData name="Nico van der Voet" userId="9e6fc3e6dead0faa" providerId="LiveId" clId="{FB1BE652-0659-43CE-AF56-3C2506227865}" dt="2023-07-31T17:46:19.320" v="232" actId="6549"/>
          <ac:spMkLst>
            <pc:docMk/>
            <pc:sldMk cId="2829041671" sldId="270"/>
            <ac:spMk id="3" creationId="{C37576F4-4B27-4811-9F6A-AC6AF0BCB2B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65D903-D76E-4934-A95D-812D1F6EF4E2}"/>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DADBFDED-4ADF-4A6F-86B3-7FAA5DB59C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EB5128F0-070B-4458-B5E1-6F02F4890684}"/>
              </a:ext>
            </a:extLst>
          </p:cNvPr>
          <p:cNvSpPr>
            <a:spLocks noGrp="1"/>
          </p:cNvSpPr>
          <p:nvPr>
            <p:ph type="dt" sz="half" idx="10"/>
          </p:nvPr>
        </p:nvSpPr>
        <p:spPr/>
        <p:txBody>
          <a:bodyPr/>
          <a:lstStyle/>
          <a:p>
            <a:fld id="{8A8E0674-4A63-4122-91AC-A0DE7209DFAC}" type="datetimeFigureOut">
              <a:rPr lang="nl-NL" smtClean="0"/>
              <a:t>31-7-2023</a:t>
            </a:fld>
            <a:endParaRPr lang="nl-NL"/>
          </a:p>
        </p:txBody>
      </p:sp>
      <p:sp>
        <p:nvSpPr>
          <p:cNvPr id="5" name="Tijdelijke aanduiding voor voettekst 4">
            <a:extLst>
              <a:ext uri="{FF2B5EF4-FFF2-40B4-BE49-F238E27FC236}">
                <a16:creationId xmlns:a16="http://schemas.microsoft.com/office/drawing/2014/main" id="{85E16660-2EB2-4A14-B552-B0D0E0045DD7}"/>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B9D6B2D9-377A-43E8-8766-A75E415F60D1}"/>
              </a:ext>
            </a:extLst>
          </p:cNvPr>
          <p:cNvSpPr>
            <a:spLocks noGrp="1"/>
          </p:cNvSpPr>
          <p:nvPr>
            <p:ph type="sldNum" sz="quarter" idx="12"/>
          </p:nvPr>
        </p:nvSpPr>
        <p:spPr/>
        <p:txBody>
          <a:bodyPr/>
          <a:lstStyle/>
          <a:p>
            <a:fld id="{1E9BBDCA-A10C-45CC-9524-E493818F8DEC}" type="slidenum">
              <a:rPr lang="nl-NL" smtClean="0"/>
              <a:t>‹nr.›</a:t>
            </a:fld>
            <a:endParaRPr lang="nl-NL"/>
          </a:p>
        </p:txBody>
      </p:sp>
    </p:spTree>
    <p:extLst>
      <p:ext uri="{BB962C8B-B14F-4D97-AF65-F5344CB8AC3E}">
        <p14:creationId xmlns:p14="http://schemas.microsoft.com/office/powerpoint/2010/main" val="929695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10CCE3A-D8C4-475D-BA6E-BFAA8C713F06}"/>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B53AEB96-1A02-480A-B635-1DEABEA4561A}"/>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E4AA0596-CE94-46CF-A628-74EB8083F413}"/>
              </a:ext>
            </a:extLst>
          </p:cNvPr>
          <p:cNvSpPr>
            <a:spLocks noGrp="1"/>
          </p:cNvSpPr>
          <p:nvPr>
            <p:ph type="dt" sz="half" idx="10"/>
          </p:nvPr>
        </p:nvSpPr>
        <p:spPr/>
        <p:txBody>
          <a:bodyPr/>
          <a:lstStyle/>
          <a:p>
            <a:fld id="{8A8E0674-4A63-4122-91AC-A0DE7209DFAC}" type="datetimeFigureOut">
              <a:rPr lang="nl-NL" smtClean="0"/>
              <a:t>31-7-2023</a:t>
            </a:fld>
            <a:endParaRPr lang="nl-NL"/>
          </a:p>
        </p:txBody>
      </p:sp>
      <p:sp>
        <p:nvSpPr>
          <p:cNvPr id="5" name="Tijdelijke aanduiding voor voettekst 4">
            <a:extLst>
              <a:ext uri="{FF2B5EF4-FFF2-40B4-BE49-F238E27FC236}">
                <a16:creationId xmlns:a16="http://schemas.microsoft.com/office/drawing/2014/main" id="{77FF3EA9-C9D8-40EF-8FF0-2D77BD1D40F0}"/>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3FCD3017-D412-4591-A331-4087F2B6B4D6}"/>
              </a:ext>
            </a:extLst>
          </p:cNvPr>
          <p:cNvSpPr>
            <a:spLocks noGrp="1"/>
          </p:cNvSpPr>
          <p:nvPr>
            <p:ph type="sldNum" sz="quarter" idx="12"/>
          </p:nvPr>
        </p:nvSpPr>
        <p:spPr/>
        <p:txBody>
          <a:bodyPr/>
          <a:lstStyle/>
          <a:p>
            <a:fld id="{1E9BBDCA-A10C-45CC-9524-E493818F8DEC}" type="slidenum">
              <a:rPr lang="nl-NL" smtClean="0"/>
              <a:t>‹nr.›</a:t>
            </a:fld>
            <a:endParaRPr lang="nl-NL"/>
          </a:p>
        </p:txBody>
      </p:sp>
    </p:spTree>
    <p:extLst>
      <p:ext uri="{BB962C8B-B14F-4D97-AF65-F5344CB8AC3E}">
        <p14:creationId xmlns:p14="http://schemas.microsoft.com/office/powerpoint/2010/main" val="3318065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A41625-37EA-4558-ABE5-2C1FBC3E6A45}"/>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6C2DD86C-41CE-454F-8B10-561238387B4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71AE5A72-8849-49D0-A5EB-69BEEA767C89}"/>
              </a:ext>
            </a:extLst>
          </p:cNvPr>
          <p:cNvSpPr>
            <a:spLocks noGrp="1"/>
          </p:cNvSpPr>
          <p:nvPr>
            <p:ph type="dt" sz="half" idx="10"/>
          </p:nvPr>
        </p:nvSpPr>
        <p:spPr/>
        <p:txBody>
          <a:bodyPr/>
          <a:lstStyle/>
          <a:p>
            <a:fld id="{8A8E0674-4A63-4122-91AC-A0DE7209DFAC}" type="datetimeFigureOut">
              <a:rPr lang="nl-NL" smtClean="0"/>
              <a:t>31-7-2023</a:t>
            </a:fld>
            <a:endParaRPr lang="nl-NL"/>
          </a:p>
        </p:txBody>
      </p:sp>
      <p:sp>
        <p:nvSpPr>
          <p:cNvPr id="5" name="Tijdelijke aanduiding voor voettekst 4">
            <a:extLst>
              <a:ext uri="{FF2B5EF4-FFF2-40B4-BE49-F238E27FC236}">
                <a16:creationId xmlns:a16="http://schemas.microsoft.com/office/drawing/2014/main" id="{A393AD03-9138-46DA-BAD1-BF4E4E30E99C}"/>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2BE4182E-6ECE-4B34-BA82-40B6E0DFD491}"/>
              </a:ext>
            </a:extLst>
          </p:cNvPr>
          <p:cNvSpPr>
            <a:spLocks noGrp="1"/>
          </p:cNvSpPr>
          <p:nvPr>
            <p:ph type="sldNum" sz="quarter" idx="12"/>
          </p:nvPr>
        </p:nvSpPr>
        <p:spPr/>
        <p:txBody>
          <a:bodyPr/>
          <a:lstStyle/>
          <a:p>
            <a:fld id="{1E9BBDCA-A10C-45CC-9524-E493818F8DEC}" type="slidenum">
              <a:rPr lang="nl-NL" smtClean="0"/>
              <a:t>‹nr.›</a:t>
            </a:fld>
            <a:endParaRPr lang="nl-NL"/>
          </a:p>
        </p:txBody>
      </p:sp>
    </p:spTree>
    <p:extLst>
      <p:ext uri="{BB962C8B-B14F-4D97-AF65-F5344CB8AC3E}">
        <p14:creationId xmlns:p14="http://schemas.microsoft.com/office/powerpoint/2010/main" val="712025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044EA4C-5928-4E69-A3F5-41886440C299}"/>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D811CEA3-CA69-4B2A-B106-2BC6264D2256}"/>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8BFC7DD2-7EF3-4EBE-8243-22345FBCED4C}"/>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96FCF33E-8FC4-4B70-9C00-7662AAD2BB59}"/>
              </a:ext>
            </a:extLst>
          </p:cNvPr>
          <p:cNvSpPr>
            <a:spLocks noGrp="1"/>
          </p:cNvSpPr>
          <p:nvPr>
            <p:ph type="dt" sz="half" idx="10"/>
          </p:nvPr>
        </p:nvSpPr>
        <p:spPr/>
        <p:txBody>
          <a:bodyPr/>
          <a:lstStyle/>
          <a:p>
            <a:fld id="{8A8E0674-4A63-4122-91AC-A0DE7209DFAC}" type="datetimeFigureOut">
              <a:rPr lang="nl-NL" smtClean="0"/>
              <a:t>31-7-2023</a:t>
            </a:fld>
            <a:endParaRPr lang="nl-NL"/>
          </a:p>
        </p:txBody>
      </p:sp>
      <p:sp>
        <p:nvSpPr>
          <p:cNvPr id="6" name="Tijdelijke aanduiding voor voettekst 5">
            <a:extLst>
              <a:ext uri="{FF2B5EF4-FFF2-40B4-BE49-F238E27FC236}">
                <a16:creationId xmlns:a16="http://schemas.microsoft.com/office/drawing/2014/main" id="{8F3F1DD7-BC6B-4A67-80E9-A7313F248EA9}"/>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374EB956-77AE-42FC-8FD9-A372290355FE}"/>
              </a:ext>
            </a:extLst>
          </p:cNvPr>
          <p:cNvSpPr>
            <a:spLocks noGrp="1"/>
          </p:cNvSpPr>
          <p:nvPr>
            <p:ph type="sldNum" sz="quarter" idx="12"/>
          </p:nvPr>
        </p:nvSpPr>
        <p:spPr/>
        <p:txBody>
          <a:bodyPr/>
          <a:lstStyle/>
          <a:p>
            <a:fld id="{1E9BBDCA-A10C-45CC-9524-E493818F8DEC}" type="slidenum">
              <a:rPr lang="nl-NL" smtClean="0"/>
              <a:t>‹nr.›</a:t>
            </a:fld>
            <a:endParaRPr lang="nl-NL"/>
          </a:p>
        </p:txBody>
      </p:sp>
    </p:spTree>
    <p:extLst>
      <p:ext uri="{BB962C8B-B14F-4D97-AF65-F5344CB8AC3E}">
        <p14:creationId xmlns:p14="http://schemas.microsoft.com/office/powerpoint/2010/main" val="20306795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0FEFA1E-3F70-4DD9-BF11-364C7D58FE10}"/>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CA14CA97-8271-42C0-8286-55EB66EBF5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9B6E4C27-809D-471A-BED0-59225510A6F6}"/>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0D984A6B-4EFF-4A96-AC22-0023D9F8F27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2BB1A4B1-1024-4306-BFF8-8573C3E0E3AB}"/>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242346FD-03CC-4906-9AB3-FFC779E94E43}"/>
              </a:ext>
            </a:extLst>
          </p:cNvPr>
          <p:cNvSpPr>
            <a:spLocks noGrp="1"/>
          </p:cNvSpPr>
          <p:nvPr>
            <p:ph type="dt" sz="half" idx="10"/>
          </p:nvPr>
        </p:nvSpPr>
        <p:spPr/>
        <p:txBody>
          <a:bodyPr/>
          <a:lstStyle/>
          <a:p>
            <a:fld id="{8A8E0674-4A63-4122-91AC-A0DE7209DFAC}" type="datetimeFigureOut">
              <a:rPr lang="nl-NL" smtClean="0"/>
              <a:t>31-7-2023</a:t>
            </a:fld>
            <a:endParaRPr lang="nl-NL"/>
          </a:p>
        </p:txBody>
      </p:sp>
      <p:sp>
        <p:nvSpPr>
          <p:cNvPr id="8" name="Tijdelijke aanduiding voor voettekst 7">
            <a:extLst>
              <a:ext uri="{FF2B5EF4-FFF2-40B4-BE49-F238E27FC236}">
                <a16:creationId xmlns:a16="http://schemas.microsoft.com/office/drawing/2014/main" id="{6A9EB4B3-DD7B-4363-A1C2-F0F29AA087F1}"/>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B09C1307-A32C-453B-9904-31181B169258}"/>
              </a:ext>
            </a:extLst>
          </p:cNvPr>
          <p:cNvSpPr>
            <a:spLocks noGrp="1"/>
          </p:cNvSpPr>
          <p:nvPr>
            <p:ph type="sldNum" sz="quarter" idx="12"/>
          </p:nvPr>
        </p:nvSpPr>
        <p:spPr/>
        <p:txBody>
          <a:bodyPr/>
          <a:lstStyle/>
          <a:p>
            <a:fld id="{1E9BBDCA-A10C-45CC-9524-E493818F8DEC}" type="slidenum">
              <a:rPr lang="nl-NL" smtClean="0"/>
              <a:t>‹nr.›</a:t>
            </a:fld>
            <a:endParaRPr lang="nl-NL"/>
          </a:p>
        </p:txBody>
      </p:sp>
    </p:spTree>
    <p:extLst>
      <p:ext uri="{BB962C8B-B14F-4D97-AF65-F5344CB8AC3E}">
        <p14:creationId xmlns:p14="http://schemas.microsoft.com/office/powerpoint/2010/main" val="3233046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7865BB0-BDAC-4FF2-9466-FE2B588609D7}"/>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EF87DC83-B27B-4D8B-B9DC-C89E23C35558}"/>
              </a:ext>
            </a:extLst>
          </p:cNvPr>
          <p:cNvSpPr>
            <a:spLocks noGrp="1"/>
          </p:cNvSpPr>
          <p:nvPr>
            <p:ph type="dt" sz="half" idx="10"/>
          </p:nvPr>
        </p:nvSpPr>
        <p:spPr/>
        <p:txBody>
          <a:bodyPr/>
          <a:lstStyle/>
          <a:p>
            <a:fld id="{8A8E0674-4A63-4122-91AC-A0DE7209DFAC}" type="datetimeFigureOut">
              <a:rPr lang="nl-NL" smtClean="0"/>
              <a:t>31-7-2023</a:t>
            </a:fld>
            <a:endParaRPr lang="nl-NL"/>
          </a:p>
        </p:txBody>
      </p:sp>
      <p:sp>
        <p:nvSpPr>
          <p:cNvPr id="4" name="Tijdelijke aanduiding voor voettekst 3">
            <a:extLst>
              <a:ext uri="{FF2B5EF4-FFF2-40B4-BE49-F238E27FC236}">
                <a16:creationId xmlns:a16="http://schemas.microsoft.com/office/drawing/2014/main" id="{5B08331F-8CE3-40F9-B397-22EE7D49F622}"/>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FB532F85-3245-4F61-8781-A8F3C3A2D030}"/>
              </a:ext>
            </a:extLst>
          </p:cNvPr>
          <p:cNvSpPr>
            <a:spLocks noGrp="1"/>
          </p:cNvSpPr>
          <p:nvPr>
            <p:ph type="sldNum" sz="quarter" idx="12"/>
          </p:nvPr>
        </p:nvSpPr>
        <p:spPr/>
        <p:txBody>
          <a:bodyPr/>
          <a:lstStyle/>
          <a:p>
            <a:fld id="{1E9BBDCA-A10C-45CC-9524-E493818F8DEC}" type="slidenum">
              <a:rPr lang="nl-NL" smtClean="0"/>
              <a:t>‹nr.›</a:t>
            </a:fld>
            <a:endParaRPr lang="nl-NL"/>
          </a:p>
        </p:txBody>
      </p:sp>
    </p:spTree>
    <p:extLst>
      <p:ext uri="{BB962C8B-B14F-4D97-AF65-F5344CB8AC3E}">
        <p14:creationId xmlns:p14="http://schemas.microsoft.com/office/powerpoint/2010/main" val="37660960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A47FF2EA-7674-45BC-ABCA-A9FF1F9CB388}"/>
              </a:ext>
            </a:extLst>
          </p:cNvPr>
          <p:cNvSpPr>
            <a:spLocks noGrp="1"/>
          </p:cNvSpPr>
          <p:nvPr>
            <p:ph type="dt" sz="half" idx="10"/>
          </p:nvPr>
        </p:nvSpPr>
        <p:spPr/>
        <p:txBody>
          <a:bodyPr/>
          <a:lstStyle/>
          <a:p>
            <a:fld id="{8A8E0674-4A63-4122-91AC-A0DE7209DFAC}" type="datetimeFigureOut">
              <a:rPr lang="nl-NL" smtClean="0"/>
              <a:t>31-7-2023</a:t>
            </a:fld>
            <a:endParaRPr lang="nl-NL"/>
          </a:p>
        </p:txBody>
      </p:sp>
      <p:sp>
        <p:nvSpPr>
          <p:cNvPr id="3" name="Tijdelijke aanduiding voor voettekst 2">
            <a:extLst>
              <a:ext uri="{FF2B5EF4-FFF2-40B4-BE49-F238E27FC236}">
                <a16:creationId xmlns:a16="http://schemas.microsoft.com/office/drawing/2014/main" id="{96203246-2789-424B-B9EB-B157CBA5387F}"/>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0CE66E60-564C-4D0D-A13C-8CB92B6D32F8}"/>
              </a:ext>
            </a:extLst>
          </p:cNvPr>
          <p:cNvSpPr>
            <a:spLocks noGrp="1"/>
          </p:cNvSpPr>
          <p:nvPr>
            <p:ph type="sldNum" sz="quarter" idx="12"/>
          </p:nvPr>
        </p:nvSpPr>
        <p:spPr/>
        <p:txBody>
          <a:bodyPr/>
          <a:lstStyle/>
          <a:p>
            <a:fld id="{1E9BBDCA-A10C-45CC-9524-E493818F8DEC}" type="slidenum">
              <a:rPr lang="nl-NL" smtClean="0"/>
              <a:t>‹nr.›</a:t>
            </a:fld>
            <a:endParaRPr lang="nl-NL"/>
          </a:p>
        </p:txBody>
      </p:sp>
    </p:spTree>
    <p:extLst>
      <p:ext uri="{BB962C8B-B14F-4D97-AF65-F5344CB8AC3E}">
        <p14:creationId xmlns:p14="http://schemas.microsoft.com/office/powerpoint/2010/main" val="55620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825AB75-1D61-4603-8618-54B82E533EC1}"/>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607E4B5D-4AE7-4528-9A68-BAF273F75A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168A5D55-23A0-4BBB-86FD-0F5043199D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A017006A-1094-49A5-89C4-64915E3E0113}"/>
              </a:ext>
            </a:extLst>
          </p:cNvPr>
          <p:cNvSpPr>
            <a:spLocks noGrp="1"/>
          </p:cNvSpPr>
          <p:nvPr>
            <p:ph type="dt" sz="half" idx="10"/>
          </p:nvPr>
        </p:nvSpPr>
        <p:spPr/>
        <p:txBody>
          <a:bodyPr/>
          <a:lstStyle/>
          <a:p>
            <a:fld id="{8A8E0674-4A63-4122-91AC-A0DE7209DFAC}" type="datetimeFigureOut">
              <a:rPr lang="nl-NL" smtClean="0"/>
              <a:t>31-7-2023</a:t>
            </a:fld>
            <a:endParaRPr lang="nl-NL"/>
          </a:p>
        </p:txBody>
      </p:sp>
      <p:sp>
        <p:nvSpPr>
          <p:cNvPr id="6" name="Tijdelijke aanduiding voor voettekst 5">
            <a:extLst>
              <a:ext uri="{FF2B5EF4-FFF2-40B4-BE49-F238E27FC236}">
                <a16:creationId xmlns:a16="http://schemas.microsoft.com/office/drawing/2014/main" id="{F7355D3A-2493-4C29-820E-6372BD34D98D}"/>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9F2F28E5-82A8-4D29-8DE3-907D43A696BC}"/>
              </a:ext>
            </a:extLst>
          </p:cNvPr>
          <p:cNvSpPr>
            <a:spLocks noGrp="1"/>
          </p:cNvSpPr>
          <p:nvPr>
            <p:ph type="sldNum" sz="quarter" idx="12"/>
          </p:nvPr>
        </p:nvSpPr>
        <p:spPr/>
        <p:txBody>
          <a:bodyPr/>
          <a:lstStyle/>
          <a:p>
            <a:fld id="{1E9BBDCA-A10C-45CC-9524-E493818F8DEC}" type="slidenum">
              <a:rPr lang="nl-NL" smtClean="0"/>
              <a:t>‹nr.›</a:t>
            </a:fld>
            <a:endParaRPr lang="nl-NL"/>
          </a:p>
        </p:txBody>
      </p:sp>
    </p:spTree>
    <p:extLst>
      <p:ext uri="{BB962C8B-B14F-4D97-AF65-F5344CB8AC3E}">
        <p14:creationId xmlns:p14="http://schemas.microsoft.com/office/powerpoint/2010/main" val="2000853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969BB7-FBC2-4CA8-8123-740D3DEAECB5}"/>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543FD0D0-B3CC-4738-AF2C-8C93673025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4D54D077-A97F-4FF1-A6B3-B4B2B0973C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0472A825-9F9A-47E3-83FB-C4D79AD6093E}"/>
              </a:ext>
            </a:extLst>
          </p:cNvPr>
          <p:cNvSpPr>
            <a:spLocks noGrp="1"/>
          </p:cNvSpPr>
          <p:nvPr>
            <p:ph type="dt" sz="half" idx="10"/>
          </p:nvPr>
        </p:nvSpPr>
        <p:spPr/>
        <p:txBody>
          <a:bodyPr/>
          <a:lstStyle/>
          <a:p>
            <a:fld id="{8A8E0674-4A63-4122-91AC-A0DE7209DFAC}" type="datetimeFigureOut">
              <a:rPr lang="nl-NL" smtClean="0"/>
              <a:t>31-7-2023</a:t>
            </a:fld>
            <a:endParaRPr lang="nl-NL"/>
          </a:p>
        </p:txBody>
      </p:sp>
      <p:sp>
        <p:nvSpPr>
          <p:cNvPr id="6" name="Tijdelijke aanduiding voor voettekst 5">
            <a:extLst>
              <a:ext uri="{FF2B5EF4-FFF2-40B4-BE49-F238E27FC236}">
                <a16:creationId xmlns:a16="http://schemas.microsoft.com/office/drawing/2014/main" id="{CE3FD7DF-8C08-4E7A-BA97-2F70FDA1B1EA}"/>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FF3EF735-46D8-4ED4-B28D-B2DFBFF45745}"/>
              </a:ext>
            </a:extLst>
          </p:cNvPr>
          <p:cNvSpPr>
            <a:spLocks noGrp="1"/>
          </p:cNvSpPr>
          <p:nvPr>
            <p:ph type="sldNum" sz="quarter" idx="12"/>
          </p:nvPr>
        </p:nvSpPr>
        <p:spPr/>
        <p:txBody>
          <a:bodyPr/>
          <a:lstStyle/>
          <a:p>
            <a:fld id="{1E9BBDCA-A10C-45CC-9524-E493818F8DEC}" type="slidenum">
              <a:rPr lang="nl-NL" smtClean="0"/>
              <a:t>‹nr.›</a:t>
            </a:fld>
            <a:endParaRPr lang="nl-NL"/>
          </a:p>
        </p:txBody>
      </p:sp>
    </p:spTree>
    <p:extLst>
      <p:ext uri="{BB962C8B-B14F-4D97-AF65-F5344CB8AC3E}">
        <p14:creationId xmlns:p14="http://schemas.microsoft.com/office/powerpoint/2010/main" val="291551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BD0BC55-8969-4BD3-B0DA-6E061D60FE3E}"/>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9355977D-E095-40E3-B570-FF72A8596068}"/>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4753E9FC-54D1-4476-A3B6-AEC6406DE669}"/>
              </a:ext>
            </a:extLst>
          </p:cNvPr>
          <p:cNvSpPr>
            <a:spLocks noGrp="1"/>
          </p:cNvSpPr>
          <p:nvPr>
            <p:ph type="dt" sz="half" idx="10"/>
          </p:nvPr>
        </p:nvSpPr>
        <p:spPr/>
        <p:txBody>
          <a:bodyPr/>
          <a:lstStyle/>
          <a:p>
            <a:fld id="{8A8E0674-4A63-4122-91AC-A0DE7209DFAC}" type="datetimeFigureOut">
              <a:rPr lang="nl-NL" smtClean="0"/>
              <a:t>31-7-2023</a:t>
            </a:fld>
            <a:endParaRPr lang="nl-NL"/>
          </a:p>
        </p:txBody>
      </p:sp>
      <p:sp>
        <p:nvSpPr>
          <p:cNvPr id="5" name="Tijdelijke aanduiding voor voettekst 4">
            <a:extLst>
              <a:ext uri="{FF2B5EF4-FFF2-40B4-BE49-F238E27FC236}">
                <a16:creationId xmlns:a16="http://schemas.microsoft.com/office/drawing/2014/main" id="{A0162BDB-1CD6-414A-8AAE-5E1B40651A86}"/>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E5FA3C82-DAEB-4D5D-9CEE-DC108524F74F}"/>
              </a:ext>
            </a:extLst>
          </p:cNvPr>
          <p:cNvSpPr>
            <a:spLocks noGrp="1"/>
          </p:cNvSpPr>
          <p:nvPr>
            <p:ph type="sldNum" sz="quarter" idx="12"/>
          </p:nvPr>
        </p:nvSpPr>
        <p:spPr/>
        <p:txBody>
          <a:bodyPr/>
          <a:lstStyle/>
          <a:p>
            <a:fld id="{1E9BBDCA-A10C-45CC-9524-E493818F8DEC}" type="slidenum">
              <a:rPr lang="nl-NL" smtClean="0"/>
              <a:t>‹nr.›</a:t>
            </a:fld>
            <a:endParaRPr lang="nl-NL"/>
          </a:p>
        </p:txBody>
      </p:sp>
    </p:spTree>
    <p:extLst>
      <p:ext uri="{BB962C8B-B14F-4D97-AF65-F5344CB8AC3E}">
        <p14:creationId xmlns:p14="http://schemas.microsoft.com/office/powerpoint/2010/main" val="14016140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17E8F38D-C4F5-4005-9E6D-6DC36F0C83FC}"/>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69489FDB-8222-4D26-991D-7CF852517EF6}"/>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76B9F1D2-1F25-4DE7-A966-B021F8FDD158}"/>
              </a:ext>
            </a:extLst>
          </p:cNvPr>
          <p:cNvSpPr>
            <a:spLocks noGrp="1"/>
          </p:cNvSpPr>
          <p:nvPr>
            <p:ph type="dt" sz="half" idx="10"/>
          </p:nvPr>
        </p:nvSpPr>
        <p:spPr/>
        <p:txBody>
          <a:bodyPr/>
          <a:lstStyle/>
          <a:p>
            <a:fld id="{8A8E0674-4A63-4122-91AC-A0DE7209DFAC}" type="datetimeFigureOut">
              <a:rPr lang="nl-NL" smtClean="0"/>
              <a:t>31-7-2023</a:t>
            </a:fld>
            <a:endParaRPr lang="nl-NL"/>
          </a:p>
        </p:txBody>
      </p:sp>
      <p:sp>
        <p:nvSpPr>
          <p:cNvPr id="5" name="Tijdelijke aanduiding voor voettekst 4">
            <a:extLst>
              <a:ext uri="{FF2B5EF4-FFF2-40B4-BE49-F238E27FC236}">
                <a16:creationId xmlns:a16="http://schemas.microsoft.com/office/drawing/2014/main" id="{7909E8B2-C7F6-418B-B812-935745FAFC13}"/>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C63EBB92-3B9C-4B2F-B25B-456D8B6B9D18}"/>
              </a:ext>
            </a:extLst>
          </p:cNvPr>
          <p:cNvSpPr>
            <a:spLocks noGrp="1"/>
          </p:cNvSpPr>
          <p:nvPr>
            <p:ph type="sldNum" sz="quarter" idx="12"/>
          </p:nvPr>
        </p:nvSpPr>
        <p:spPr/>
        <p:txBody>
          <a:bodyPr/>
          <a:lstStyle/>
          <a:p>
            <a:fld id="{1E9BBDCA-A10C-45CC-9524-E493818F8DEC}" type="slidenum">
              <a:rPr lang="nl-NL" smtClean="0"/>
              <a:t>‹nr.›</a:t>
            </a:fld>
            <a:endParaRPr lang="nl-NL"/>
          </a:p>
        </p:txBody>
      </p:sp>
    </p:spTree>
    <p:extLst>
      <p:ext uri="{BB962C8B-B14F-4D97-AF65-F5344CB8AC3E}">
        <p14:creationId xmlns:p14="http://schemas.microsoft.com/office/powerpoint/2010/main" val="4056379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A7753DB8-71E7-4F9B-8FF3-EDFE3E9776C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72F886B9-DF02-4E32-B998-79E707E5ED3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26AD65AB-DFAA-4E1E-9EC7-C1065FD4B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8E0674-4A63-4122-91AC-A0DE7209DFAC}" type="datetimeFigureOut">
              <a:rPr lang="nl-NL" smtClean="0"/>
              <a:t>31-7-2023</a:t>
            </a:fld>
            <a:endParaRPr lang="nl-NL"/>
          </a:p>
        </p:txBody>
      </p:sp>
      <p:sp>
        <p:nvSpPr>
          <p:cNvPr id="5" name="Tijdelijke aanduiding voor voettekst 4">
            <a:extLst>
              <a:ext uri="{FF2B5EF4-FFF2-40B4-BE49-F238E27FC236}">
                <a16:creationId xmlns:a16="http://schemas.microsoft.com/office/drawing/2014/main" id="{F7A107BF-0B07-4101-86A3-2651B0128E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5223F610-B05B-4C21-935C-DDDE30E47E8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9BBDCA-A10C-45CC-9524-E493818F8DEC}" type="slidenum">
              <a:rPr lang="nl-NL" smtClean="0"/>
              <a:t>‹nr.›</a:t>
            </a:fld>
            <a:endParaRPr lang="nl-NL"/>
          </a:p>
        </p:txBody>
      </p:sp>
    </p:spTree>
    <p:extLst>
      <p:ext uri="{BB962C8B-B14F-4D97-AF65-F5344CB8AC3E}">
        <p14:creationId xmlns:p14="http://schemas.microsoft.com/office/powerpoint/2010/main" val="38942502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8AF0401-685B-41A1-9E7C-E39AB8979BAA}"/>
              </a:ext>
            </a:extLst>
          </p:cNvPr>
          <p:cNvSpPr>
            <a:spLocks noGrp="1"/>
          </p:cNvSpPr>
          <p:nvPr>
            <p:ph type="ctrTitle"/>
          </p:nvPr>
        </p:nvSpPr>
        <p:spPr/>
        <p:txBody>
          <a:bodyPr/>
          <a:lstStyle/>
          <a:p>
            <a:r>
              <a:rPr lang="nl-NL" dirty="0"/>
              <a:t>Blijvende invloed van de romantiek op relatievorming</a:t>
            </a:r>
          </a:p>
        </p:txBody>
      </p:sp>
      <p:sp>
        <p:nvSpPr>
          <p:cNvPr id="3" name="Ondertitel 2">
            <a:extLst>
              <a:ext uri="{FF2B5EF4-FFF2-40B4-BE49-F238E27FC236}">
                <a16:creationId xmlns:a16="http://schemas.microsoft.com/office/drawing/2014/main" id="{1CA2E638-EA0B-4F9A-B4A6-D284D3F4531F}"/>
              </a:ext>
            </a:extLst>
          </p:cNvPr>
          <p:cNvSpPr>
            <a:spLocks noGrp="1"/>
          </p:cNvSpPr>
          <p:nvPr>
            <p:ph type="subTitle" idx="1"/>
          </p:nvPr>
        </p:nvSpPr>
        <p:spPr/>
        <p:txBody>
          <a:bodyPr/>
          <a:lstStyle/>
          <a:p>
            <a:r>
              <a:rPr lang="nl-NL" dirty="0"/>
              <a:t>1820-2020</a:t>
            </a:r>
          </a:p>
        </p:txBody>
      </p:sp>
    </p:spTree>
    <p:extLst>
      <p:ext uri="{BB962C8B-B14F-4D97-AF65-F5344CB8AC3E}">
        <p14:creationId xmlns:p14="http://schemas.microsoft.com/office/powerpoint/2010/main" val="16502194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6EBE336-7C6C-4919-8075-71EE5E5EEEB1}"/>
              </a:ext>
            </a:extLst>
          </p:cNvPr>
          <p:cNvSpPr>
            <a:spLocks noGrp="1"/>
          </p:cNvSpPr>
          <p:nvPr>
            <p:ph type="title"/>
          </p:nvPr>
        </p:nvSpPr>
        <p:spPr/>
        <p:txBody>
          <a:bodyPr/>
          <a:lstStyle/>
          <a:p>
            <a:r>
              <a:rPr lang="nl-NL" dirty="0"/>
              <a:t>Wat is Romantiek als cultuurverschijnsel?</a:t>
            </a:r>
          </a:p>
        </p:txBody>
      </p:sp>
      <p:sp>
        <p:nvSpPr>
          <p:cNvPr id="3" name="Tijdelijke aanduiding voor inhoud 2">
            <a:extLst>
              <a:ext uri="{FF2B5EF4-FFF2-40B4-BE49-F238E27FC236}">
                <a16:creationId xmlns:a16="http://schemas.microsoft.com/office/drawing/2014/main" id="{C2E30B2E-C314-4C44-B214-F4DCF6FA8951}"/>
              </a:ext>
            </a:extLst>
          </p:cNvPr>
          <p:cNvSpPr>
            <a:spLocks noGrp="1"/>
          </p:cNvSpPr>
          <p:nvPr>
            <p:ph idx="1"/>
          </p:nvPr>
        </p:nvSpPr>
        <p:spPr/>
        <p:txBody>
          <a:bodyPr/>
          <a:lstStyle/>
          <a:p>
            <a:r>
              <a:rPr lang="nl-NL" dirty="0"/>
              <a:t>De romanticus ervaart onvrede over het heden van zijn leven en verlangt naar een betere tijd en wereld. Een romanticus dróómt van een volmaakt leven en vlucht zo weg uit het soms pijnlijke heden. Hij wil een onhaalbaar sprookje realiseren. (En als dat zich met politiek verbindt wordt het meestal een dictatuur!) Op liefdesgebied vlucht de romanticus weg in geïdealiseerde relaties die op het gevoel berusten. Heftige verlangens, hevige verliefdheid, heftig liefdesverdriet, heftig overspel passen daarbij.</a:t>
            </a:r>
          </a:p>
        </p:txBody>
      </p:sp>
    </p:spTree>
    <p:extLst>
      <p:ext uri="{BB962C8B-B14F-4D97-AF65-F5344CB8AC3E}">
        <p14:creationId xmlns:p14="http://schemas.microsoft.com/office/powerpoint/2010/main" val="25360050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82EB733-3FC3-4C28-A472-27160447D842}"/>
              </a:ext>
            </a:extLst>
          </p:cNvPr>
          <p:cNvSpPr>
            <a:spLocks noGrp="1"/>
          </p:cNvSpPr>
          <p:nvPr>
            <p:ph type="title"/>
          </p:nvPr>
        </p:nvSpPr>
        <p:spPr/>
        <p:txBody>
          <a:bodyPr/>
          <a:lstStyle/>
          <a:p>
            <a:r>
              <a:rPr lang="nl-NL" dirty="0"/>
              <a:t>1520</a:t>
            </a:r>
          </a:p>
        </p:txBody>
      </p:sp>
      <p:sp>
        <p:nvSpPr>
          <p:cNvPr id="3" name="Tijdelijke aanduiding voor inhoud 2">
            <a:extLst>
              <a:ext uri="{FF2B5EF4-FFF2-40B4-BE49-F238E27FC236}">
                <a16:creationId xmlns:a16="http://schemas.microsoft.com/office/drawing/2014/main" id="{C7EBD504-0C92-47E1-8A2B-0D0481B59337}"/>
              </a:ext>
            </a:extLst>
          </p:cNvPr>
          <p:cNvSpPr>
            <a:spLocks noGrp="1"/>
          </p:cNvSpPr>
          <p:nvPr>
            <p:ph idx="1"/>
          </p:nvPr>
        </p:nvSpPr>
        <p:spPr/>
        <p:txBody>
          <a:bodyPr/>
          <a:lstStyle/>
          <a:p>
            <a:r>
              <a:rPr lang="nl-NL" dirty="0"/>
              <a:t>Luther zei: ik hou van mijn vrouw, omdat ik met haar getrouwd ben. </a:t>
            </a:r>
          </a:p>
          <a:p>
            <a:pPr marL="0" indent="0">
              <a:buNone/>
            </a:pPr>
            <a:endParaRPr lang="nl-NL" dirty="0"/>
          </a:p>
          <a:p>
            <a:pPr marL="0" indent="0">
              <a:buNone/>
            </a:pPr>
            <a:r>
              <a:rPr lang="nl-NL" dirty="0"/>
              <a:t>De relatie vind haar grond en  houvast in de trouwbelofte, het gevoel volgt  - eventueel! - daarna pas. Dat was eeuwenlang de normale gang van zaken en in niet Westerse culturen is dat dikwijls nog zo.</a:t>
            </a:r>
          </a:p>
        </p:txBody>
      </p:sp>
    </p:spTree>
    <p:extLst>
      <p:ext uri="{BB962C8B-B14F-4D97-AF65-F5344CB8AC3E}">
        <p14:creationId xmlns:p14="http://schemas.microsoft.com/office/powerpoint/2010/main" val="10554864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5BDBA6-F720-4F76-BC3A-525DBACB1C86}"/>
              </a:ext>
            </a:extLst>
          </p:cNvPr>
          <p:cNvSpPr>
            <a:spLocks noGrp="1"/>
          </p:cNvSpPr>
          <p:nvPr>
            <p:ph type="title"/>
          </p:nvPr>
        </p:nvSpPr>
        <p:spPr/>
        <p:txBody>
          <a:bodyPr/>
          <a:lstStyle/>
          <a:p>
            <a:r>
              <a:rPr lang="nl-NL" dirty="0"/>
              <a:t>1820</a:t>
            </a:r>
          </a:p>
        </p:txBody>
      </p:sp>
      <p:sp>
        <p:nvSpPr>
          <p:cNvPr id="3" name="Tijdelijke aanduiding voor inhoud 2">
            <a:extLst>
              <a:ext uri="{FF2B5EF4-FFF2-40B4-BE49-F238E27FC236}">
                <a16:creationId xmlns:a16="http://schemas.microsoft.com/office/drawing/2014/main" id="{7251FA70-9B8B-400F-9102-D1BE1AC95166}"/>
              </a:ext>
            </a:extLst>
          </p:cNvPr>
          <p:cNvSpPr>
            <a:spLocks noGrp="1"/>
          </p:cNvSpPr>
          <p:nvPr>
            <p:ph idx="1"/>
          </p:nvPr>
        </p:nvSpPr>
        <p:spPr/>
        <p:txBody>
          <a:bodyPr/>
          <a:lstStyle/>
          <a:p>
            <a:r>
              <a:rPr lang="nl-NL" dirty="0"/>
              <a:t>In de romantiek werd dat: ik trouw met de vrouw van wie ik hou. </a:t>
            </a:r>
          </a:p>
          <a:p>
            <a:pPr marL="0" indent="0">
              <a:buNone/>
            </a:pPr>
            <a:endParaRPr lang="nl-NL" dirty="0"/>
          </a:p>
          <a:p>
            <a:pPr marL="0" indent="0">
              <a:buNone/>
            </a:pPr>
            <a:r>
              <a:rPr lang="nl-NL" dirty="0"/>
              <a:t>De relatie vind haar grond en houvast in het individuele-wederzijdse gevoel. Daarna komt pas de trouwbelofte. Wij zijn dit de normale volgorde gaan vinden. Daarom worden huwelijken niet meer door ouders geregeld en gaan ze dwars door rangen en standen heen. Daardoor kregen homo’s ook problemen als ze trouwden met iemand van de andere sekse. Tot aan de romantiek kon dat gewoon. </a:t>
            </a:r>
          </a:p>
        </p:txBody>
      </p:sp>
    </p:spTree>
    <p:extLst>
      <p:ext uri="{BB962C8B-B14F-4D97-AF65-F5344CB8AC3E}">
        <p14:creationId xmlns:p14="http://schemas.microsoft.com/office/powerpoint/2010/main" val="2130520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BA8B467-B4A0-4862-A0F0-CCF02A5A7612}"/>
              </a:ext>
            </a:extLst>
          </p:cNvPr>
          <p:cNvSpPr>
            <a:spLocks noGrp="1"/>
          </p:cNvSpPr>
          <p:nvPr>
            <p:ph type="title"/>
          </p:nvPr>
        </p:nvSpPr>
        <p:spPr/>
        <p:txBody>
          <a:bodyPr/>
          <a:lstStyle/>
          <a:p>
            <a:r>
              <a:rPr lang="nl-NL" dirty="0"/>
              <a:t>2023</a:t>
            </a:r>
          </a:p>
        </p:txBody>
      </p:sp>
      <p:sp>
        <p:nvSpPr>
          <p:cNvPr id="3" name="Tijdelijke aanduiding voor inhoud 2">
            <a:extLst>
              <a:ext uri="{FF2B5EF4-FFF2-40B4-BE49-F238E27FC236}">
                <a16:creationId xmlns:a16="http://schemas.microsoft.com/office/drawing/2014/main" id="{33F6FDF2-CB4D-4E72-98B4-95BBE45871B3}"/>
              </a:ext>
            </a:extLst>
          </p:cNvPr>
          <p:cNvSpPr>
            <a:spLocks noGrp="1"/>
          </p:cNvSpPr>
          <p:nvPr>
            <p:ph idx="1"/>
          </p:nvPr>
        </p:nvSpPr>
        <p:spPr/>
        <p:txBody>
          <a:bodyPr/>
          <a:lstStyle/>
          <a:p>
            <a:r>
              <a:rPr lang="nl-NL" dirty="0"/>
              <a:t>Nu is dat: ik blijf trouw aan mijn vrouw, zolang ik van haar hou. </a:t>
            </a:r>
          </a:p>
          <a:p>
            <a:pPr marL="0" indent="0">
              <a:buNone/>
            </a:pPr>
            <a:endParaRPr lang="nl-NL" dirty="0"/>
          </a:p>
          <a:p>
            <a:pPr marL="0" indent="0">
              <a:buNone/>
            </a:pPr>
            <a:r>
              <a:rPr lang="nl-NL" dirty="0"/>
              <a:t>Als het gevoel de basis is van een relatie, komt de relatie onder druk te staan als het gevoel weg is. Echtscheiding is het gevolg.  En ook dat beginnen we normaal te vinden. Mensen houden tegelijk het ideaal van een relatie-in-liefde hoog staan. Het resultaat is: seriële monogamie (eigenlijk polygamie dus!)</a:t>
            </a:r>
          </a:p>
        </p:txBody>
      </p:sp>
    </p:spTree>
    <p:extLst>
      <p:ext uri="{BB962C8B-B14F-4D97-AF65-F5344CB8AC3E}">
        <p14:creationId xmlns:p14="http://schemas.microsoft.com/office/powerpoint/2010/main" val="1947052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39CE0D-7B35-4CA5-84A9-D1333F60359D}"/>
              </a:ext>
            </a:extLst>
          </p:cNvPr>
          <p:cNvSpPr>
            <a:spLocks noGrp="1"/>
          </p:cNvSpPr>
          <p:nvPr>
            <p:ph type="title"/>
          </p:nvPr>
        </p:nvSpPr>
        <p:spPr/>
        <p:txBody>
          <a:bodyPr/>
          <a:lstStyle/>
          <a:p>
            <a:r>
              <a:rPr lang="nl-NL" dirty="0"/>
              <a:t>Waar gooi je het anker uit?</a:t>
            </a:r>
          </a:p>
        </p:txBody>
      </p:sp>
      <p:sp>
        <p:nvSpPr>
          <p:cNvPr id="3" name="Tijdelijke aanduiding voor inhoud 2">
            <a:extLst>
              <a:ext uri="{FF2B5EF4-FFF2-40B4-BE49-F238E27FC236}">
                <a16:creationId xmlns:a16="http://schemas.microsoft.com/office/drawing/2014/main" id="{111D0647-5325-4B60-9309-6E624B403391}"/>
              </a:ext>
            </a:extLst>
          </p:cNvPr>
          <p:cNvSpPr>
            <a:spLocks noGrp="1"/>
          </p:cNvSpPr>
          <p:nvPr>
            <p:ph idx="1"/>
          </p:nvPr>
        </p:nvSpPr>
        <p:spPr/>
        <p:txBody>
          <a:bodyPr/>
          <a:lstStyle/>
          <a:p>
            <a:r>
              <a:rPr lang="nl-NL" dirty="0"/>
              <a:t>In een christelijk huwelijksbootje gooien we het anker uit in de vaste grond van de trouwbelofte, afgelegd voor Gods aangezicht. Die is de reden om trouw te blijven en te investeren in de relatie. Sinds de romantiek werpen mensen het anker niet meer uit buiten de boot, maar ze werpen het uit IN de boot, in de beleving van de relatie, in het gevoel van liefde. Het gevolg is dat het bootje eigenlijk altijd ronddobbert. Wie vandaag denkt dat zijn gevoel weg is voor zijn vrouw en morgen wel veel voelt bij een andere vrouw, doet zichzelf geweld aan, als hij dan bij z’n eerste vrouw zou blijven.</a:t>
            </a:r>
          </a:p>
        </p:txBody>
      </p:sp>
    </p:spTree>
    <p:extLst>
      <p:ext uri="{BB962C8B-B14F-4D97-AF65-F5344CB8AC3E}">
        <p14:creationId xmlns:p14="http://schemas.microsoft.com/office/powerpoint/2010/main" val="34734634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DA308A8-6CC0-4491-A875-F8BD8F648912}"/>
              </a:ext>
            </a:extLst>
          </p:cNvPr>
          <p:cNvSpPr>
            <a:spLocks noGrp="1"/>
          </p:cNvSpPr>
          <p:nvPr>
            <p:ph type="title"/>
          </p:nvPr>
        </p:nvSpPr>
        <p:spPr/>
        <p:txBody>
          <a:bodyPr/>
          <a:lstStyle/>
          <a:p>
            <a:r>
              <a:rPr lang="nl-NL" dirty="0"/>
              <a:t>Cees en Angela</a:t>
            </a:r>
          </a:p>
        </p:txBody>
      </p:sp>
      <p:sp>
        <p:nvSpPr>
          <p:cNvPr id="3" name="Tijdelijke aanduiding voor inhoud 2">
            <a:extLst>
              <a:ext uri="{FF2B5EF4-FFF2-40B4-BE49-F238E27FC236}">
                <a16:creationId xmlns:a16="http://schemas.microsoft.com/office/drawing/2014/main" id="{A1FC6094-BE00-4418-AB00-76E2CBB6F28A}"/>
              </a:ext>
            </a:extLst>
          </p:cNvPr>
          <p:cNvSpPr>
            <a:spLocks noGrp="1"/>
          </p:cNvSpPr>
          <p:nvPr>
            <p:ph idx="1"/>
          </p:nvPr>
        </p:nvSpPr>
        <p:spPr/>
        <p:txBody>
          <a:bodyPr/>
          <a:lstStyle/>
          <a:p>
            <a:r>
              <a:rPr lang="nl-NL" dirty="0"/>
              <a:t>Cees (35) en Angela (32) zijn acht jaar samen en vier jaar getrouwd. Ze hebben twee kinderen (van 4 en 2). Ook al hebben ze blijkbaar lang gewacht om zo zeker te zijn van hun gevoel, dat ze elkaar trouw konden beloven,  gaat het toch mis met hun huwelijk.</a:t>
            </a:r>
          </a:p>
        </p:txBody>
      </p:sp>
    </p:spTree>
    <p:extLst>
      <p:ext uri="{BB962C8B-B14F-4D97-AF65-F5344CB8AC3E}">
        <p14:creationId xmlns:p14="http://schemas.microsoft.com/office/powerpoint/2010/main" val="32513946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AA1854-A717-4782-8C86-2DDE48989D8A}"/>
              </a:ext>
            </a:extLst>
          </p:cNvPr>
          <p:cNvSpPr>
            <a:spLocks noGrp="1"/>
          </p:cNvSpPr>
          <p:nvPr>
            <p:ph type="title"/>
          </p:nvPr>
        </p:nvSpPr>
        <p:spPr/>
        <p:txBody>
          <a:bodyPr/>
          <a:lstStyle/>
          <a:p>
            <a:r>
              <a:rPr lang="nl-NL" dirty="0"/>
              <a:t>Cees</a:t>
            </a:r>
          </a:p>
        </p:txBody>
      </p:sp>
      <p:sp>
        <p:nvSpPr>
          <p:cNvPr id="3" name="Tijdelijke aanduiding voor inhoud 2">
            <a:extLst>
              <a:ext uri="{FF2B5EF4-FFF2-40B4-BE49-F238E27FC236}">
                <a16:creationId xmlns:a16="http://schemas.microsoft.com/office/drawing/2014/main" id="{476F15B5-CED9-4DBC-9159-CF244A535C75}"/>
              </a:ext>
            </a:extLst>
          </p:cNvPr>
          <p:cNvSpPr>
            <a:spLocks noGrp="1"/>
          </p:cNvSpPr>
          <p:nvPr>
            <p:ph idx="1"/>
          </p:nvPr>
        </p:nvSpPr>
        <p:spPr/>
        <p:txBody>
          <a:bodyPr/>
          <a:lstStyle/>
          <a:p>
            <a:r>
              <a:rPr lang="nl-NL" dirty="0"/>
              <a:t>‘We zijn uit elkaar gegroeid en nu zie ik het niet meer zitten. Het gevoel is weg. De kinderen staan bij mijn vrouw op de eerste plaats, dan haar werk en ik hobbel er achteraan als een zielig mannetje. Ik ben er klaar mee en wil nu scheiden. Ik zie niet hoe dit ooit goed kan komen. Ik hou niet meer van haar en ik kan me ook niet voorstellen dat dat gevoel ooit nog kan terugkomen.’</a:t>
            </a:r>
          </a:p>
        </p:txBody>
      </p:sp>
    </p:spTree>
    <p:extLst>
      <p:ext uri="{BB962C8B-B14F-4D97-AF65-F5344CB8AC3E}">
        <p14:creationId xmlns:p14="http://schemas.microsoft.com/office/powerpoint/2010/main" val="22634118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04F9076-955D-42BF-B786-F6A5D3102EC3}"/>
              </a:ext>
            </a:extLst>
          </p:cNvPr>
          <p:cNvSpPr>
            <a:spLocks noGrp="1"/>
          </p:cNvSpPr>
          <p:nvPr>
            <p:ph type="title"/>
          </p:nvPr>
        </p:nvSpPr>
        <p:spPr/>
        <p:txBody>
          <a:bodyPr/>
          <a:lstStyle/>
          <a:p>
            <a:r>
              <a:rPr lang="nl-NL" dirty="0"/>
              <a:t>Angela</a:t>
            </a:r>
          </a:p>
        </p:txBody>
      </p:sp>
      <p:sp>
        <p:nvSpPr>
          <p:cNvPr id="3" name="Tijdelijke aanduiding voor inhoud 2">
            <a:extLst>
              <a:ext uri="{FF2B5EF4-FFF2-40B4-BE49-F238E27FC236}">
                <a16:creationId xmlns:a16="http://schemas.microsoft.com/office/drawing/2014/main" id="{BC4CBF49-52B2-4474-8CFE-000DC6164FA8}"/>
              </a:ext>
            </a:extLst>
          </p:cNvPr>
          <p:cNvSpPr>
            <a:spLocks noGrp="1"/>
          </p:cNvSpPr>
          <p:nvPr>
            <p:ph idx="1"/>
          </p:nvPr>
        </p:nvSpPr>
        <p:spPr/>
        <p:txBody>
          <a:bodyPr/>
          <a:lstStyle/>
          <a:p>
            <a:r>
              <a:rPr lang="nl-NL" dirty="0"/>
              <a:t>‘Cees zegt al jaren dat hij niet tevreden is over onze relatie. Ik bekeek dat altijd wat optimistischer. Dat hij niet meer van mij houdt en weg wil, komt voor mij als een verrassing. Dat kan toch niet? Ik heb fouten gemaakt en wil ook veranderen, maar ik heb door de kinderen en door mijn werk ook gewoon niet zoveel tijd voor onze relatie. Cees kan de relatie toch nog wel een kans geven?’</a:t>
            </a:r>
          </a:p>
        </p:txBody>
      </p:sp>
    </p:spTree>
    <p:extLst>
      <p:ext uri="{BB962C8B-B14F-4D97-AF65-F5344CB8AC3E}">
        <p14:creationId xmlns:p14="http://schemas.microsoft.com/office/powerpoint/2010/main" val="35529972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90574C4-4CF2-4A09-9F6D-4D24F3DAA943}"/>
              </a:ext>
            </a:extLst>
          </p:cNvPr>
          <p:cNvSpPr>
            <a:spLocks noGrp="1"/>
          </p:cNvSpPr>
          <p:nvPr>
            <p:ph type="title"/>
          </p:nvPr>
        </p:nvSpPr>
        <p:spPr/>
        <p:txBody>
          <a:bodyPr/>
          <a:lstStyle/>
          <a:p>
            <a:r>
              <a:rPr lang="nl-NL" dirty="0"/>
              <a:t>Bianca (relatietherapeute)</a:t>
            </a:r>
          </a:p>
        </p:txBody>
      </p:sp>
      <p:sp>
        <p:nvSpPr>
          <p:cNvPr id="3" name="Tijdelijke aanduiding voor inhoud 2">
            <a:extLst>
              <a:ext uri="{FF2B5EF4-FFF2-40B4-BE49-F238E27FC236}">
                <a16:creationId xmlns:a16="http://schemas.microsoft.com/office/drawing/2014/main" id="{1A5D07D8-955A-49B7-B16A-F11753DD9E28}"/>
              </a:ext>
            </a:extLst>
          </p:cNvPr>
          <p:cNvSpPr>
            <a:spLocks noGrp="1"/>
          </p:cNvSpPr>
          <p:nvPr>
            <p:ph idx="1"/>
          </p:nvPr>
        </p:nvSpPr>
        <p:spPr/>
        <p:txBody>
          <a:bodyPr/>
          <a:lstStyle/>
          <a:p>
            <a:r>
              <a:rPr lang="nl-NL" dirty="0"/>
              <a:t>‘We zijn uit elkaar gegroeid!’ ’Het gevoel is weg!’ leiden jammer genoeg onnodig vaak tot een echtscheiding. Dit soort uitspraken wijzen op achterstallig onderhoud van een relatie. Liefde is geen gevoel, maar een bewuste keuze voor liefdevol gedrag. Als je positief en constructief investeert in elkaar, word je beloond met positieve emoties als gelukzaligheid en liefde. Doe je dat niet, dan wordt je als het ware gestraft met negatieve gevoelens van eenzaamheid en twijfel.’</a:t>
            </a:r>
          </a:p>
        </p:txBody>
      </p:sp>
    </p:spTree>
    <p:extLst>
      <p:ext uri="{BB962C8B-B14F-4D97-AF65-F5344CB8AC3E}">
        <p14:creationId xmlns:p14="http://schemas.microsoft.com/office/powerpoint/2010/main" val="12062843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1C15EA2-3344-4373-8C1F-7B5EA4BC6D16}"/>
              </a:ext>
            </a:extLst>
          </p:cNvPr>
          <p:cNvSpPr>
            <a:spLocks noGrp="1"/>
          </p:cNvSpPr>
          <p:nvPr>
            <p:ph type="title"/>
          </p:nvPr>
        </p:nvSpPr>
        <p:spPr/>
        <p:txBody>
          <a:bodyPr/>
          <a:lstStyle/>
          <a:p>
            <a:r>
              <a:rPr lang="nl-NL" dirty="0"/>
              <a:t>Val je in liefde of kies je voor liefde?</a:t>
            </a:r>
          </a:p>
        </p:txBody>
      </p:sp>
      <p:sp>
        <p:nvSpPr>
          <p:cNvPr id="3" name="Tijdelijke aanduiding voor inhoud 2">
            <a:extLst>
              <a:ext uri="{FF2B5EF4-FFF2-40B4-BE49-F238E27FC236}">
                <a16:creationId xmlns:a16="http://schemas.microsoft.com/office/drawing/2014/main" id="{55D6BD1B-0E51-4681-8F8A-6C478BCF27B8}"/>
              </a:ext>
            </a:extLst>
          </p:cNvPr>
          <p:cNvSpPr>
            <a:spLocks noGrp="1"/>
          </p:cNvSpPr>
          <p:nvPr>
            <p:ph idx="1"/>
          </p:nvPr>
        </p:nvSpPr>
        <p:spPr/>
        <p:txBody>
          <a:bodyPr/>
          <a:lstStyle/>
          <a:p>
            <a:r>
              <a:rPr lang="nl-NL" dirty="0"/>
              <a:t>Het citaat van de (seculiere) therapeute is extra interessant omdat zij (net als christenen oorspronkelijk ) liefde niet in het gevoel wil verankeren. Zij verankert liefde echter ook niet in de belofte van trouw. Zij zoekt het houvast in de WIL. Wie zegt te kiezen voor een partner, moet willen investeren in de relatie met die partner. Daarmee zegt ze dat een goede relatie geen lot is, maar het gevolg van inzet. Dit is een prachtige correctie in een over-romantische samenleving.</a:t>
            </a:r>
          </a:p>
        </p:txBody>
      </p:sp>
    </p:spTree>
    <p:extLst>
      <p:ext uri="{BB962C8B-B14F-4D97-AF65-F5344CB8AC3E}">
        <p14:creationId xmlns:p14="http://schemas.microsoft.com/office/powerpoint/2010/main" val="4856940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4E91CCE-74A5-4691-91CA-E0DB8BBD18BA}"/>
              </a:ext>
            </a:extLst>
          </p:cNvPr>
          <p:cNvSpPr>
            <a:spLocks noGrp="1"/>
          </p:cNvSpPr>
          <p:nvPr>
            <p:ph type="title"/>
          </p:nvPr>
        </p:nvSpPr>
        <p:spPr/>
        <p:txBody>
          <a:bodyPr/>
          <a:lstStyle/>
          <a:p>
            <a:r>
              <a:rPr lang="nl-NL" dirty="0"/>
              <a:t>Stellingen</a:t>
            </a:r>
          </a:p>
        </p:txBody>
      </p:sp>
      <p:sp>
        <p:nvSpPr>
          <p:cNvPr id="3" name="Tijdelijke aanduiding voor inhoud 2">
            <a:extLst>
              <a:ext uri="{FF2B5EF4-FFF2-40B4-BE49-F238E27FC236}">
                <a16:creationId xmlns:a16="http://schemas.microsoft.com/office/drawing/2014/main" id="{9406B648-F6AE-4EB2-9C86-F0257D4B408A}"/>
              </a:ext>
            </a:extLst>
          </p:cNvPr>
          <p:cNvSpPr>
            <a:spLocks noGrp="1"/>
          </p:cNvSpPr>
          <p:nvPr>
            <p:ph idx="1"/>
          </p:nvPr>
        </p:nvSpPr>
        <p:spPr/>
        <p:txBody>
          <a:bodyPr>
            <a:normAutofit lnSpcReduction="10000"/>
          </a:bodyPr>
          <a:lstStyle/>
          <a:p>
            <a:r>
              <a:rPr lang="nl-NL" dirty="0"/>
              <a:t>Gevoel zonder plicht, verstand, wil, trouw, inzet, geloof, zelfverloochening en échte liefde leidt tot ontrouw.</a:t>
            </a:r>
          </a:p>
          <a:p>
            <a:r>
              <a:rPr lang="nl-NL" dirty="0"/>
              <a:t>Mensen die niet samen bidden houden het maar moeilijk vol om samen te leven.</a:t>
            </a:r>
          </a:p>
          <a:p>
            <a:r>
              <a:rPr lang="nl-NL" dirty="0"/>
              <a:t>Huwelijksliefde als plicht is een onmogelijke opgave. Dat is zelfs geen liefde. Liefde laat mensen vrij, ook in het huwelijk.</a:t>
            </a:r>
          </a:p>
          <a:p>
            <a:r>
              <a:rPr lang="nl-NL" dirty="0"/>
              <a:t>Je kunt geen trouw beloven. Je weet hoogstens wat je vandaag voor iemand voelt.</a:t>
            </a:r>
          </a:p>
          <a:p>
            <a:r>
              <a:rPr lang="nl-NL" dirty="0"/>
              <a:t>De romantiek heeft ongelofelijk veel getob in relaties en van mensen met zichzelf voortgebracht.</a:t>
            </a:r>
          </a:p>
        </p:txBody>
      </p:sp>
    </p:spTree>
    <p:extLst>
      <p:ext uri="{BB962C8B-B14F-4D97-AF65-F5344CB8AC3E}">
        <p14:creationId xmlns:p14="http://schemas.microsoft.com/office/powerpoint/2010/main" val="27694087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682F7DC-431B-4B04-9E49-6771D38CC273}"/>
              </a:ext>
            </a:extLst>
          </p:cNvPr>
          <p:cNvSpPr>
            <a:spLocks noGrp="1"/>
          </p:cNvSpPr>
          <p:nvPr>
            <p:ph type="title"/>
          </p:nvPr>
        </p:nvSpPr>
        <p:spPr/>
        <p:txBody>
          <a:bodyPr/>
          <a:lstStyle/>
          <a:p>
            <a:r>
              <a:rPr lang="nl-NL" dirty="0"/>
              <a:t>2023</a:t>
            </a:r>
          </a:p>
        </p:txBody>
      </p:sp>
      <p:sp>
        <p:nvSpPr>
          <p:cNvPr id="3" name="Tijdelijke aanduiding voor inhoud 2">
            <a:extLst>
              <a:ext uri="{FF2B5EF4-FFF2-40B4-BE49-F238E27FC236}">
                <a16:creationId xmlns:a16="http://schemas.microsoft.com/office/drawing/2014/main" id="{60CB2162-E8AC-4EB2-AB4D-73FCFC653E82}"/>
              </a:ext>
            </a:extLst>
          </p:cNvPr>
          <p:cNvSpPr>
            <a:spLocks noGrp="1"/>
          </p:cNvSpPr>
          <p:nvPr>
            <p:ph idx="1"/>
          </p:nvPr>
        </p:nvSpPr>
        <p:spPr/>
        <p:txBody>
          <a:bodyPr/>
          <a:lstStyle/>
          <a:p>
            <a:r>
              <a:rPr lang="nl-NL" dirty="0"/>
              <a:t>Het huwelijk als instituut leek te verdwijnen door de opkomst van het samenwonen, maar is toch gebleven, vanwege de (zeer) romantische trouwdag (zelfs bij een derde huwelijk) en vanwege het homohuwelijk als bewijs van homo-emancipatie. </a:t>
            </a:r>
          </a:p>
          <a:p>
            <a:r>
              <a:rPr lang="nl-NL" dirty="0"/>
              <a:t>Dat het gevoel uitgangspunt is voor de relatie-ethiek blijkt ook uit de acceptatie van homoseksuele relaties en in onze tijd ook uit de acceptatie van transseksualiteit.</a:t>
            </a:r>
          </a:p>
        </p:txBody>
      </p:sp>
    </p:spTree>
    <p:extLst>
      <p:ext uri="{BB962C8B-B14F-4D97-AF65-F5344CB8AC3E}">
        <p14:creationId xmlns:p14="http://schemas.microsoft.com/office/powerpoint/2010/main" val="6209446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ADA3E40-58D8-42BB-853E-C6989585BB2B}"/>
              </a:ext>
            </a:extLst>
          </p:cNvPr>
          <p:cNvSpPr>
            <a:spLocks noGrp="1"/>
          </p:cNvSpPr>
          <p:nvPr>
            <p:ph type="title"/>
          </p:nvPr>
        </p:nvSpPr>
        <p:spPr/>
        <p:txBody>
          <a:bodyPr/>
          <a:lstStyle/>
          <a:p>
            <a:r>
              <a:rPr lang="nl-NL" dirty="0"/>
              <a:t>Stellingen</a:t>
            </a:r>
          </a:p>
        </p:txBody>
      </p:sp>
      <p:sp>
        <p:nvSpPr>
          <p:cNvPr id="3" name="Tijdelijke aanduiding voor inhoud 2">
            <a:extLst>
              <a:ext uri="{FF2B5EF4-FFF2-40B4-BE49-F238E27FC236}">
                <a16:creationId xmlns:a16="http://schemas.microsoft.com/office/drawing/2014/main" id="{C37576F4-4B27-4811-9F6A-AC6AF0BCB2B4}"/>
              </a:ext>
            </a:extLst>
          </p:cNvPr>
          <p:cNvSpPr>
            <a:spLocks noGrp="1"/>
          </p:cNvSpPr>
          <p:nvPr>
            <p:ph idx="1"/>
          </p:nvPr>
        </p:nvSpPr>
        <p:spPr/>
        <p:txBody>
          <a:bodyPr/>
          <a:lstStyle/>
          <a:p>
            <a:r>
              <a:rPr lang="nl-NL" dirty="0"/>
              <a:t>Christenen baseren net als anderen hun relaties ook op gevoel. Dan was/is het niet eerlijk om dat homo’s te ontzeggen. Zij kunnen ook niet anders dan naar hun gevoel leven.</a:t>
            </a:r>
          </a:p>
          <a:p>
            <a:r>
              <a:rPr lang="nl-NL" dirty="0"/>
              <a:t>Als ik van twee partners hou na elkaar, waarom zou ik dan niet van twee partners tegelijk kunnen houden? (polygamie: met meer mensen getrouwd zijn; polyamorie met meer mensen </a:t>
            </a:r>
            <a:r>
              <a:rPr lang="nl-NL"/>
              <a:t>een amoureuze </a:t>
            </a:r>
            <a:r>
              <a:rPr lang="nl-NL" dirty="0"/>
              <a:t>relatie hebben)</a:t>
            </a:r>
          </a:p>
          <a:p>
            <a:r>
              <a:rPr lang="nl-NL" dirty="0"/>
              <a:t>Het is inconsequent dat pedoseksuelen nog steeds niet naar hun gevoel mogen leven.</a:t>
            </a:r>
          </a:p>
        </p:txBody>
      </p:sp>
    </p:spTree>
    <p:extLst>
      <p:ext uri="{BB962C8B-B14F-4D97-AF65-F5344CB8AC3E}">
        <p14:creationId xmlns:p14="http://schemas.microsoft.com/office/powerpoint/2010/main" val="2829041671"/>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TotalTime>
  <Words>1120</Words>
  <Application>Microsoft Office PowerPoint</Application>
  <PresentationFormat>Breedbeeld</PresentationFormat>
  <Paragraphs>41</Paragraphs>
  <Slides>14</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14</vt:i4>
      </vt:variant>
    </vt:vector>
  </HeadingPairs>
  <TitlesOfParts>
    <vt:vector size="18" baseType="lpstr">
      <vt:lpstr>Arial</vt:lpstr>
      <vt:lpstr>Calibri</vt:lpstr>
      <vt:lpstr>Calibri Light</vt:lpstr>
      <vt:lpstr>Kantoorthema</vt:lpstr>
      <vt:lpstr>Blijvende invloed van de romantiek op relatievorming</vt:lpstr>
      <vt:lpstr>Wat is Romantiek als cultuurverschijnsel?</vt:lpstr>
      <vt:lpstr>1520</vt:lpstr>
      <vt:lpstr>1820</vt:lpstr>
      <vt:lpstr>2023</vt:lpstr>
      <vt:lpstr>Waar gooi je het anker uit?</vt:lpstr>
      <vt:lpstr>Cees en Angela</vt:lpstr>
      <vt:lpstr>Cees</vt:lpstr>
      <vt:lpstr>Angela</vt:lpstr>
      <vt:lpstr>Bianca (relatietherapeute)</vt:lpstr>
      <vt:lpstr>Val je in liefde of kies je voor liefde?</vt:lpstr>
      <vt:lpstr>Stellingen</vt:lpstr>
      <vt:lpstr>2023</vt:lpstr>
      <vt:lpstr>Stellingen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Blijvende invloed van de romantiek</dc:title>
  <dc:creator>Voet van der, Nico</dc:creator>
  <cp:lastModifiedBy>Voet van der, Nico</cp:lastModifiedBy>
  <cp:revision>2</cp:revision>
  <dcterms:created xsi:type="dcterms:W3CDTF">2020-11-09T15:21:43Z</dcterms:created>
  <dcterms:modified xsi:type="dcterms:W3CDTF">2023-07-31T17:46:24Z</dcterms:modified>
</cp:coreProperties>
</file>