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65" r:id="rId4"/>
    <p:sldId id="257" r:id="rId5"/>
    <p:sldId id="258" r:id="rId6"/>
    <p:sldId id="259" r:id="rId7"/>
    <p:sldId id="260" r:id="rId8"/>
    <p:sldId id="261" r:id="rId9"/>
    <p:sldId id="262" r:id="rId10"/>
    <p:sldId id="267" r:id="rId11"/>
    <p:sldId id="263" r:id="rId12"/>
    <p:sldId id="264"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F4D9BD-D253-4775-8EA0-AD28026C9F55}" v="1" dt="2023-10-25T09:20:16.2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1" d="100"/>
          <a:sy n="91" d="100"/>
        </p:scale>
        <p:origin x="37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62F4D9BD-D253-4775-8EA0-AD28026C9F55}"/>
    <pc:docChg chg="custSel addSld modSld sldOrd">
      <pc:chgData name="Nico van der Voet" userId="9e6fc3e6dead0faa" providerId="LiveId" clId="{62F4D9BD-D253-4775-8EA0-AD28026C9F55}" dt="2024-04-04T19:45:49.609" v="9543" actId="20577"/>
      <pc:docMkLst>
        <pc:docMk/>
      </pc:docMkLst>
      <pc:sldChg chg="modSp mod">
        <pc:chgData name="Nico van der Voet" userId="9e6fc3e6dead0faa" providerId="LiveId" clId="{62F4D9BD-D253-4775-8EA0-AD28026C9F55}" dt="2024-04-04T19:41:43.329" v="9341" actId="6549"/>
        <pc:sldMkLst>
          <pc:docMk/>
          <pc:sldMk cId="2076331816" sldId="256"/>
        </pc:sldMkLst>
        <pc:spChg chg="mod">
          <ac:chgData name="Nico van der Voet" userId="9e6fc3e6dead0faa" providerId="LiveId" clId="{62F4D9BD-D253-4775-8EA0-AD28026C9F55}" dt="2024-04-04T19:41:43.329" v="9341" actId="6549"/>
          <ac:spMkLst>
            <pc:docMk/>
            <pc:sldMk cId="2076331816" sldId="256"/>
            <ac:spMk id="3" creationId="{6CA34B4E-764E-12EB-DA4D-8686B9571FBD}"/>
          </ac:spMkLst>
        </pc:spChg>
      </pc:sldChg>
      <pc:sldChg chg="modSp mod">
        <pc:chgData name="Nico van der Voet" userId="9e6fc3e6dead0faa" providerId="LiveId" clId="{62F4D9BD-D253-4775-8EA0-AD28026C9F55}" dt="2023-10-25T10:06:06.568" v="2222" actId="20577"/>
        <pc:sldMkLst>
          <pc:docMk/>
          <pc:sldMk cId="1829568837" sldId="258"/>
        </pc:sldMkLst>
        <pc:spChg chg="mod">
          <ac:chgData name="Nico van der Voet" userId="9e6fc3e6dead0faa" providerId="LiveId" clId="{62F4D9BD-D253-4775-8EA0-AD28026C9F55}" dt="2023-10-25T10:06:06.568" v="2222" actId="20577"/>
          <ac:spMkLst>
            <pc:docMk/>
            <pc:sldMk cId="1829568837" sldId="258"/>
            <ac:spMk id="3" creationId="{AD5F9D0D-1F22-93AA-0A04-09F75224E413}"/>
          </ac:spMkLst>
        </pc:spChg>
      </pc:sldChg>
      <pc:sldChg chg="modSp new mod">
        <pc:chgData name="Nico van der Voet" userId="9e6fc3e6dead0faa" providerId="LiveId" clId="{62F4D9BD-D253-4775-8EA0-AD28026C9F55}" dt="2023-10-26T10:17:20.725" v="9037" actId="6549"/>
        <pc:sldMkLst>
          <pc:docMk/>
          <pc:sldMk cId="255339602" sldId="259"/>
        </pc:sldMkLst>
        <pc:spChg chg="mod">
          <ac:chgData name="Nico van der Voet" userId="9e6fc3e6dead0faa" providerId="LiveId" clId="{62F4D9BD-D253-4775-8EA0-AD28026C9F55}" dt="2023-10-26T10:17:20.725" v="9037" actId="6549"/>
          <ac:spMkLst>
            <pc:docMk/>
            <pc:sldMk cId="255339602" sldId="259"/>
            <ac:spMk id="2" creationId="{2135F230-052F-4462-6359-4D8F1B083941}"/>
          </ac:spMkLst>
        </pc:spChg>
        <pc:spChg chg="mod">
          <ac:chgData name="Nico van der Voet" userId="9e6fc3e6dead0faa" providerId="LiveId" clId="{62F4D9BD-D253-4775-8EA0-AD28026C9F55}" dt="2023-10-25T13:04:13.686" v="8892" actId="20577"/>
          <ac:spMkLst>
            <pc:docMk/>
            <pc:sldMk cId="255339602" sldId="259"/>
            <ac:spMk id="3" creationId="{A814423D-2582-B7C7-015F-53575908AECD}"/>
          </ac:spMkLst>
        </pc:spChg>
      </pc:sldChg>
      <pc:sldChg chg="addSp modSp new mod">
        <pc:chgData name="Nico van der Voet" userId="9e6fc3e6dead0faa" providerId="LiveId" clId="{62F4D9BD-D253-4775-8EA0-AD28026C9F55}" dt="2023-10-25T09:20:32.666" v="298" actId="14100"/>
        <pc:sldMkLst>
          <pc:docMk/>
          <pc:sldMk cId="1192734404" sldId="260"/>
        </pc:sldMkLst>
        <pc:picChg chg="add mod">
          <ac:chgData name="Nico van der Voet" userId="9e6fc3e6dead0faa" providerId="LiveId" clId="{62F4D9BD-D253-4775-8EA0-AD28026C9F55}" dt="2023-10-25T09:20:32.666" v="298" actId="14100"/>
          <ac:picMkLst>
            <pc:docMk/>
            <pc:sldMk cId="1192734404" sldId="260"/>
            <ac:picMk id="2" creationId="{48A5EA11-7F24-6265-13F4-7068E4E63660}"/>
          </ac:picMkLst>
        </pc:picChg>
      </pc:sldChg>
      <pc:sldChg chg="modSp new mod">
        <pc:chgData name="Nico van der Voet" userId="9e6fc3e6dead0faa" providerId="LiveId" clId="{62F4D9BD-D253-4775-8EA0-AD28026C9F55}" dt="2023-10-25T10:22:24.480" v="3465" actId="6549"/>
        <pc:sldMkLst>
          <pc:docMk/>
          <pc:sldMk cId="2494224424" sldId="261"/>
        </pc:sldMkLst>
        <pc:spChg chg="mod">
          <ac:chgData name="Nico van der Voet" userId="9e6fc3e6dead0faa" providerId="LiveId" clId="{62F4D9BD-D253-4775-8EA0-AD28026C9F55}" dt="2023-10-25T09:28:52.543" v="490" actId="5793"/>
          <ac:spMkLst>
            <pc:docMk/>
            <pc:sldMk cId="2494224424" sldId="261"/>
            <ac:spMk id="2" creationId="{39DFCF96-2C07-237A-549A-353873258483}"/>
          </ac:spMkLst>
        </pc:spChg>
        <pc:spChg chg="mod">
          <ac:chgData name="Nico van der Voet" userId="9e6fc3e6dead0faa" providerId="LiveId" clId="{62F4D9BD-D253-4775-8EA0-AD28026C9F55}" dt="2023-10-25T10:22:24.480" v="3465" actId="6549"/>
          <ac:spMkLst>
            <pc:docMk/>
            <pc:sldMk cId="2494224424" sldId="261"/>
            <ac:spMk id="3" creationId="{1F6FA446-66DC-B3C7-3EA3-7DA7B038F430}"/>
          </ac:spMkLst>
        </pc:spChg>
      </pc:sldChg>
      <pc:sldChg chg="modSp new mod">
        <pc:chgData name="Nico van der Voet" userId="9e6fc3e6dead0faa" providerId="LiveId" clId="{62F4D9BD-D253-4775-8EA0-AD28026C9F55}" dt="2023-10-25T10:23:12.276" v="3470" actId="20577"/>
        <pc:sldMkLst>
          <pc:docMk/>
          <pc:sldMk cId="45512782" sldId="262"/>
        </pc:sldMkLst>
        <pc:spChg chg="mod">
          <ac:chgData name="Nico van der Voet" userId="9e6fc3e6dead0faa" providerId="LiveId" clId="{62F4D9BD-D253-4775-8EA0-AD28026C9F55}" dt="2023-10-25T09:32:38.319" v="925" actId="20577"/>
          <ac:spMkLst>
            <pc:docMk/>
            <pc:sldMk cId="45512782" sldId="262"/>
            <ac:spMk id="2" creationId="{01A4BE9F-F501-A89F-37B9-199155284035}"/>
          </ac:spMkLst>
        </pc:spChg>
        <pc:spChg chg="mod">
          <ac:chgData name="Nico van der Voet" userId="9e6fc3e6dead0faa" providerId="LiveId" clId="{62F4D9BD-D253-4775-8EA0-AD28026C9F55}" dt="2023-10-25T10:23:12.276" v="3470" actId="20577"/>
          <ac:spMkLst>
            <pc:docMk/>
            <pc:sldMk cId="45512782" sldId="262"/>
            <ac:spMk id="3" creationId="{6EB5D6C6-60C4-B84D-9282-062279262E7D}"/>
          </ac:spMkLst>
        </pc:spChg>
      </pc:sldChg>
      <pc:sldChg chg="modSp new mod ord">
        <pc:chgData name="Nico van der Voet" userId="9e6fc3e6dead0faa" providerId="LiveId" clId="{62F4D9BD-D253-4775-8EA0-AD28026C9F55}" dt="2024-04-04T19:44:09.645" v="9496" actId="6549"/>
        <pc:sldMkLst>
          <pc:docMk/>
          <pc:sldMk cId="1691600429" sldId="263"/>
        </pc:sldMkLst>
        <pc:spChg chg="mod">
          <ac:chgData name="Nico van der Voet" userId="9e6fc3e6dead0faa" providerId="LiveId" clId="{62F4D9BD-D253-4775-8EA0-AD28026C9F55}" dt="2024-04-04T19:44:09.645" v="9496" actId="6549"/>
          <ac:spMkLst>
            <pc:docMk/>
            <pc:sldMk cId="1691600429" sldId="263"/>
            <ac:spMk id="2" creationId="{936B6570-E5A7-7526-E6EC-3256902782A6}"/>
          </ac:spMkLst>
        </pc:spChg>
        <pc:spChg chg="mod">
          <ac:chgData name="Nico van der Voet" userId="9e6fc3e6dead0faa" providerId="LiveId" clId="{62F4D9BD-D253-4775-8EA0-AD28026C9F55}" dt="2023-10-25T09:54:43.090" v="1920" actId="20577"/>
          <ac:spMkLst>
            <pc:docMk/>
            <pc:sldMk cId="1691600429" sldId="263"/>
            <ac:spMk id="3" creationId="{DCDE09B7-8581-54A0-757C-A0FEACE1FA30}"/>
          </ac:spMkLst>
        </pc:spChg>
      </pc:sldChg>
      <pc:sldChg chg="modSp new mod">
        <pc:chgData name="Nico van der Voet" userId="9e6fc3e6dead0faa" providerId="LiveId" clId="{62F4D9BD-D253-4775-8EA0-AD28026C9F55}" dt="2023-10-26T10:19:53.391" v="9049" actId="20577"/>
        <pc:sldMkLst>
          <pc:docMk/>
          <pc:sldMk cId="3041083802" sldId="264"/>
        </pc:sldMkLst>
        <pc:spChg chg="mod">
          <ac:chgData name="Nico van der Voet" userId="9e6fc3e6dead0faa" providerId="LiveId" clId="{62F4D9BD-D253-4775-8EA0-AD28026C9F55}" dt="2023-10-25T11:59:23.872" v="3767" actId="6549"/>
          <ac:spMkLst>
            <pc:docMk/>
            <pc:sldMk cId="3041083802" sldId="264"/>
            <ac:spMk id="2" creationId="{A9880F59-B143-C74F-79DA-64312485C936}"/>
          </ac:spMkLst>
        </pc:spChg>
        <pc:spChg chg="mod">
          <ac:chgData name="Nico van der Voet" userId="9e6fc3e6dead0faa" providerId="LiveId" clId="{62F4D9BD-D253-4775-8EA0-AD28026C9F55}" dt="2023-10-26T10:19:53.391" v="9049" actId="20577"/>
          <ac:spMkLst>
            <pc:docMk/>
            <pc:sldMk cId="3041083802" sldId="264"/>
            <ac:spMk id="3" creationId="{2408E5BB-0D0B-5F78-7EFA-CF88D94B96E2}"/>
          </ac:spMkLst>
        </pc:spChg>
      </pc:sldChg>
      <pc:sldChg chg="modSp new mod">
        <pc:chgData name="Nico van der Voet" userId="9e6fc3e6dead0faa" providerId="LiveId" clId="{62F4D9BD-D253-4775-8EA0-AD28026C9F55}" dt="2024-04-04T19:42:38.194" v="9489" actId="20577"/>
        <pc:sldMkLst>
          <pc:docMk/>
          <pc:sldMk cId="1142620238" sldId="265"/>
        </pc:sldMkLst>
        <pc:spChg chg="mod">
          <ac:chgData name="Nico van der Voet" userId="9e6fc3e6dead0faa" providerId="LiveId" clId="{62F4D9BD-D253-4775-8EA0-AD28026C9F55}" dt="2024-04-04T19:42:38.194" v="9489" actId="20577"/>
          <ac:spMkLst>
            <pc:docMk/>
            <pc:sldMk cId="1142620238" sldId="265"/>
            <ac:spMk id="2" creationId="{DCAB911E-5DF5-63EF-026D-C1706790F5B4}"/>
          </ac:spMkLst>
        </pc:spChg>
        <pc:spChg chg="mod">
          <ac:chgData name="Nico van der Voet" userId="9e6fc3e6dead0faa" providerId="LiveId" clId="{62F4D9BD-D253-4775-8EA0-AD28026C9F55}" dt="2023-10-26T10:16:13.340" v="9019" actId="6549"/>
          <ac:spMkLst>
            <pc:docMk/>
            <pc:sldMk cId="1142620238" sldId="265"/>
            <ac:spMk id="3" creationId="{C5B65F5D-70F4-CBBA-6B8E-518C7335ADB4}"/>
          </ac:spMkLst>
        </pc:spChg>
      </pc:sldChg>
      <pc:sldChg chg="modSp new mod">
        <pc:chgData name="Nico van der Voet" userId="9e6fc3e6dead0faa" providerId="LiveId" clId="{62F4D9BD-D253-4775-8EA0-AD28026C9F55}" dt="2023-10-25T11:58:33.331" v="3723" actId="20577"/>
        <pc:sldMkLst>
          <pc:docMk/>
          <pc:sldMk cId="4126620174" sldId="266"/>
        </pc:sldMkLst>
        <pc:spChg chg="mod">
          <ac:chgData name="Nico van der Voet" userId="9e6fc3e6dead0faa" providerId="LiveId" clId="{62F4D9BD-D253-4775-8EA0-AD28026C9F55}" dt="2023-10-25T11:58:33.331" v="3723" actId="20577"/>
          <ac:spMkLst>
            <pc:docMk/>
            <pc:sldMk cId="4126620174" sldId="266"/>
            <ac:spMk id="2" creationId="{C2C13E6C-8BC4-54FA-77B2-BEB2F0F23319}"/>
          </ac:spMkLst>
        </pc:spChg>
      </pc:sldChg>
      <pc:sldChg chg="modSp new mod">
        <pc:chgData name="Nico van der Voet" userId="9e6fc3e6dead0faa" providerId="LiveId" clId="{62F4D9BD-D253-4775-8EA0-AD28026C9F55}" dt="2023-10-25T11:59:09.499" v="3755" actId="20577"/>
        <pc:sldMkLst>
          <pc:docMk/>
          <pc:sldMk cId="1859982965" sldId="267"/>
        </pc:sldMkLst>
        <pc:spChg chg="mod">
          <ac:chgData name="Nico van der Voet" userId="9e6fc3e6dead0faa" providerId="LiveId" clId="{62F4D9BD-D253-4775-8EA0-AD28026C9F55}" dt="2023-10-25T11:59:09.499" v="3755" actId="20577"/>
          <ac:spMkLst>
            <pc:docMk/>
            <pc:sldMk cId="1859982965" sldId="267"/>
            <ac:spMk id="2" creationId="{16F791EC-77A2-BC12-1D97-BB6F4C711B59}"/>
          </ac:spMkLst>
        </pc:spChg>
      </pc:sldChg>
      <pc:sldChg chg="modSp new mod">
        <pc:chgData name="Nico van der Voet" userId="9e6fc3e6dead0faa" providerId="LiveId" clId="{62F4D9BD-D253-4775-8EA0-AD28026C9F55}" dt="2023-10-26T10:20:22.420" v="9087" actId="6549"/>
        <pc:sldMkLst>
          <pc:docMk/>
          <pc:sldMk cId="3902324387" sldId="268"/>
        </pc:sldMkLst>
        <pc:spChg chg="mod">
          <ac:chgData name="Nico van der Voet" userId="9e6fc3e6dead0faa" providerId="LiveId" clId="{62F4D9BD-D253-4775-8EA0-AD28026C9F55}" dt="2023-10-26T10:20:22.420" v="9087" actId="6549"/>
          <ac:spMkLst>
            <pc:docMk/>
            <pc:sldMk cId="3902324387" sldId="268"/>
            <ac:spMk id="3" creationId="{C61999CD-D696-C935-4727-3D0B2BFD24A0}"/>
          </ac:spMkLst>
        </pc:spChg>
      </pc:sldChg>
      <pc:sldChg chg="modSp new mod">
        <pc:chgData name="Nico van der Voet" userId="9e6fc3e6dead0faa" providerId="LiveId" clId="{62F4D9BD-D253-4775-8EA0-AD28026C9F55}" dt="2023-10-25T13:08:01.544" v="8931" actId="20577"/>
        <pc:sldMkLst>
          <pc:docMk/>
          <pc:sldMk cId="2144335257" sldId="269"/>
        </pc:sldMkLst>
        <pc:spChg chg="mod">
          <ac:chgData name="Nico van der Voet" userId="9e6fc3e6dead0faa" providerId="LiveId" clId="{62F4D9BD-D253-4775-8EA0-AD28026C9F55}" dt="2023-10-25T13:08:01.544" v="8931" actId="20577"/>
          <ac:spMkLst>
            <pc:docMk/>
            <pc:sldMk cId="2144335257" sldId="269"/>
            <ac:spMk id="3" creationId="{931EEFB7-FFD0-8946-50D5-F59240A551AE}"/>
          </ac:spMkLst>
        </pc:spChg>
      </pc:sldChg>
      <pc:sldChg chg="modSp new mod">
        <pc:chgData name="Nico van der Voet" userId="9e6fc3e6dead0faa" providerId="LiveId" clId="{62F4D9BD-D253-4775-8EA0-AD28026C9F55}" dt="2023-10-25T13:08:28.705" v="8942" actId="20577"/>
        <pc:sldMkLst>
          <pc:docMk/>
          <pc:sldMk cId="3993846235" sldId="270"/>
        </pc:sldMkLst>
        <pc:spChg chg="mod">
          <ac:chgData name="Nico van der Voet" userId="9e6fc3e6dead0faa" providerId="LiveId" clId="{62F4D9BD-D253-4775-8EA0-AD28026C9F55}" dt="2023-10-25T13:08:28.705" v="8942" actId="20577"/>
          <ac:spMkLst>
            <pc:docMk/>
            <pc:sldMk cId="3993846235" sldId="270"/>
            <ac:spMk id="3" creationId="{F00306D8-A79A-ACEF-8BD6-35D2577EB8E6}"/>
          </ac:spMkLst>
        </pc:spChg>
      </pc:sldChg>
      <pc:sldChg chg="modSp new mod">
        <pc:chgData name="Nico van der Voet" userId="9e6fc3e6dead0faa" providerId="LiveId" clId="{62F4D9BD-D253-4775-8EA0-AD28026C9F55}" dt="2023-10-25T13:09:16.429" v="8991" actId="20577"/>
        <pc:sldMkLst>
          <pc:docMk/>
          <pc:sldMk cId="3206756074" sldId="271"/>
        </pc:sldMkLst>
        <pc:spChg chg="mod">
          <ac:chgData name="Nico van der Voet" userId="9e6fc3e6dead0faa" providerId="LiveId" clId="{62F4D9BD-D253-4775-8EA0-AD28026C9F55}" dt="2023-10-25T13:08:48.616" v="8975" actId="6549"/>
          <ac:spMkLst>
            <pc:docMk/>
            <pc:sldMk cId="3206756074" sldId="271"/>
            <ac:spMk id="2" creationId="{9107C1B8-4AE6-5E9F-0BC5-49277E429E33}"/>
          </ac:spMkLst>
        </pc:spChg>
        <pc:spChg chg="mod">
          <ac:chgData name="Nico van der Voet" userId="9e6fc3e6dead0faa" providerId="LiveId" clId="{62F4D9BD-D253-4775-8EA0-AD28026C9F55}" dt="2023-10-25T13:09:16.429" v="8991" actId="20577"/>
          <ac:spMkLst>
            <pc:docMk/>
            <pc:sldMk cId="3206756074" sldId="271"/>
            <ac:spMk id="3" creationId="{C19B4F50-E556-09A6-DC4A-BF3631CADFC5}"/>
          </ac:spMkLst>
        </pc:spChg>
      </pc:sldChg>
      <pc:sldChg chg="modSp new mod">
        <pc:chgData name="Nico van der Voet" userId="9e6fc3e6dead0faa" providerId="LiveId" clId="{62F4D9BD-D253-4775-8EA0-AD28026C9F55}" dt="2023-10-26T10:21:59.562" v="9095" actId="6549"/>
        <pc:sldMkLst>
          <pc:docMk/>
          <pc:sldMk cId="4256862224" sldId="272"/>
        </pc:sldMkLst>
        <pc:spChg chg="mod">
          <ac:chgData name="Nico van der Voet" userId="9e6fc3e6dead0faa" providerId="LiveId" clId="{62F4D9BD-D253-4775-8EA0-AD28026C9F55}" dt="2023-10-25T12:40:06.037" v="6553" actId="20577"/>
          <ac:spMkLst>
            <pc:docMk/>
            <pc:sldMk cId="4256862224" sldId="272"/>
            <ac:spMk id="2" creationId="{438823B3-9ABE-090F-E516-A193BB9009C8}"/>
          </ac:spMkLst>
        </pc:spChg>
        <pc:spChg chg="mod">
          <ac:chgData name="Nico van der Voet" userId="9e6fc3e6dead0faa" providerId="LiveId" clId="{62F4D9BD-D253-4775-8EA0-AD28026C9F55}" dt="2023-10-26T10:21:59.562" v="9095" actId="6549"/>
          <ac:spMkLst>
            <pc:docMk/>
            <pc:sldMk cId="4256862224" sldId="272"/>
            <ac:spMk id="3" creationId="{BE26D122-CB19-1252-95BE-C12162CEF1C4}"/>
          </ac:spMkLst>
        </pc:spChg>
      </pc:sldChg>
      <pc:sldChg chg="modSp new mod">
        <pc:chgData name="Nico van der Voet" userId="9e6fc3e6dead0faa" providerId="LiveId" clId="{62F4D9BD-D253-4775-8EA0-AD28026C9F55}" dt="2023-10-25T12:44:32.560" v="6963" actId="20577"/>
        <pc:sldMkLst>
          <pc:docMk/>
          <pc:sldMk cId="2354629778" sldId="273"/>
        </pc:sldMkLst>
        <pc:spChg chg="mod">
          <ac:chgData name="Nico van der Voet" userId="9e6fc3e6dead0faa" providerId="LiveId" clId="{62F4D9BD-D253-4775-8EA0-AD28026C9F55}" dt="2023-10-25T12:44:32.560" v="6963" actId="20577"/>
          <ac:spMkLst>
            <pc:docMk/>
            <pc:sldMk cId="2354629778" sldId="273"/>
            <ac:spMk id="2" creationId="{A9B473D3-230E-1EE1-8DC2-65CF5CECFF6D}"/>
          </ac:spMkLst>
        </pc:spChg>
      </pc:sldChg>
      <pc:sldChg chg="modSp new mod">
        <pc:chgData name="Nico van der Voet" userId="9e6fc3e6dead0faa" providerId="LiveId" clId="{62F4D9BD-D253-4775-8EA0-AD28026C9F55}" dt="2023-10-26T10:23:45.904" v="9240" actId="20577"/>
        <pc:sldMkLst>
          <pc:docMk/>
          <pc:sldMk cId="2388742767" sldId="274"/>
        </pc:sldMkLst>
        <pc:spChg chg="mod">
          <ac:chgData name="Nico van der Voet" userId="9e6fc3e6dead0faa" providerId="LiveId" clId="{62F4D9BD-D253-4775-8EA0-AD28026C9F55}" dt="2023-10-25T12:45:06.560" v="6974" actId="20577"/>
          <ac:spMkLst>
            <pc:docMk/>
            <pc:sldMk cId="2388742767" sldId="274"/>
            <ac:spMk id="2" creationId="{E703BF33-3163-E4D3-3797-3A70628F4C2C}"/>
          </ac:spMkLst>
        </pc:spChg>
        <pc:spChg chg="mod">
          <ac:chgData name="Nico van der Voet" userId="9e6fc3e6dead0faa" providerId="LiveId" clId="{62F4D9BD-D253-4775-8EA0-AD28026C9F55}" dt="2023-10-26T10:23:45.904" v="9240" actId="20577"/>
          <ac:spMkLst>
            <pc:docMk/>
            <pc:sldMk cId="2388742767" sldId="274"/>
            <ac:spMk id="3" creationId="{59BF6B51-F99C-BC99-314C-D5D28E907E93}"/>
          </ac:spMkLst>
        </pc:spChg>
      </pc:sldChg>
      <pc:sldChg chg="modSp new mod">
        <pc:chgData name="Nico van der Voet" userId="9e6fc3e6dead0faa" providerId="LiveId" clId="{62F4D9BD-D253-4775-8EA0-AD28026C9F55}" dt="2023-10-26T10:24:16.527" v="9242" actId="20577"/>
        <pc:sldMkLst>
          <pc:docMk/>
          <pc:sldMk cId="605494473" sldId="275"/>
        </pc:sldMkLst>
        <pc:spChg chg="mod">
          <ac:chgData name="Nico van der Voet" userId="9e6fc3e6dead0faa" providerId="LiveId" clId="{62F4D9BD-D253-4775-8EA0-AD28026C9F55}" dt="2023-10-26T10:24:16.527" v="9242" actId="20577"/>
          <ac:spMkLst>
            <pc:docMk/>
            <pc:sldMk cId="605494473" sldId="275"/>
            <ac:spMk id="3" creationId="{3767FB68-18FC-E870-C565-A803920BFC0A}"/>
          </ac:spMkLst>
        </pc:spChg>
      </pc:sldChg>
      <pc:sldChg chg="modSp new mod">
        <pc:chgData name="Nico van der Voet" userId="9e6fc3e6dead0faa" providerId="LiveId" clId="{62F4D9BD-D253-4775-8EA0-AD28026C9F55}" dt="2024-04-04T19:45:49.609" v="9543" actId="20577"/>
        <pc:sldMkLst>
          <pc:docMk/>
          <pc:sldMk cId="3518357606" sldId="276"/>
        </pc:sldMkLst>
        <pc:spChg chg="mod">
          <ac:chgData name="Nico van der Voet" userId="9e6fc3e6dead0faa" providerId="LiveId" clId="{62F4D9BD-D253-4775-8EA0-AD28026C9F55}" dt="2023-10-25T12:57:06.895" v="8311" actId="6549"/>
          <ac:spMkLst>
            <pc:docMk/>
            <pc:sldMk cId="3518357606" sldId="276"/>
            <ac:spMk id="2" creationId="{9A73EF71-90BD-B73E-60FF-57E7269211D8}"/>
          </ac:spMkLst>
        </pc:spChg>
        <pc:spChg chg="mod">
          <ac:chgData name="Nico van der Voet" userId="9e6fc3e6dead0faa" providerId="LiveId" clId="{62F4D9BD-D253-4775-8EA0-AD28026C9F55}" dt="2024-04-04T19:45:49.609" v="9543" actId="20577"/>
          <ac:spMkLst>
            <pc:docMk/>
            <pc:sldMk cId="3518357606" sldId="276"/>
            <ac:spMk id="3" creationId="{2CC5A81D-F72E-CDB1-6375-3683DE48105D}"/>
          </ac:spMkLst>
        </pc:spChg>
      </pc:sldChg>
      <pc:sldChg chg="modSp new mod">
        <pc:chgData name="Nico van der Voet" userId="9e6fc3e6dead0faa" providerId="LiveId" clId="{62F4D9BD-D253-4775-8EA0-AD28026C9F55}" dt="2023-10-26T10:25:14.513" v="9278" actId="20577"/>
        <pc:sldMkLst>
          <pc:docMk/>
          <pc:sldMk cId="2533025523" sldId="277"/>
        </pc:sldMkLst>
        <pc:spChg chg="mod">
          <ac:chgData name="Nico van der Voet" userId="9e6fc3e6dead0faa" providerId="LiveId" clId="{62F4D9BD-D253-4775-8EA0-AD28026C9F55}" dt="2023-10-25T12:58:22.703" v="8440" actId="20577"/>
          <ac:spMkLst>
            <pc:docMk/>
            <pc:sldMk cId="2533025523" sldId="277"/>
            <ac:spMk id="2" creationId="{0A14ED9D-3C6B-7962-0268-8778307BA73C}"/>
          </ac:spMkLst>
        </pc:spChg>
        <pc:spChg chg="mod">
          <ac:chgData name="Nico van der Voet" userId="9e6fc3e6dead0faa" providerId="LiveId" clId="{62F4D9BD-D253-4775-8EA0-AD28026C9F55}" dt="2023-10-26T10:25:14.513" v="9278" actId="20577"/>
          <ac:spMkLst>
            <pc:docMk/>
            <pc:sldMk cId="2533025523" sldId="277"/>
            <ac:spMk id="3" creationId="{983325E3-7021-B463-8590-24E830C29E6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A350A06-B454-C0F6-66D6-CDCD438F34D2}"/>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5CD537B8-0C1F-9F50-42AC-BE3C66ABB24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E16DF306-3DFF-5243-C5E4-62C3C550C466}"/>
              </a:ext>
            </a:extLst>
          </p:cNvPr>
          <p:cNvSpPr>
            <a:spLocks noGrp="1"/>
          </p:cNvSpPr>
          <p:nvPr>
            <p:ph type="dt" sz="half" idx="10"/>
          </p:nvPr>
        </p:nvSpPr>
        <p:spPr/>
        <p:txBody>
          <a:bodyPr/>
          <a:lstStyle/>
          <a:p>
            <a:fld id="{25230AD1-B3A6-48DC-9315-A2DDF129BBDC}" type="datetimeFigureOut">
              <a:rPr lang="nl-NL" smtClean="0"/>
              <a:t>4-4-2024</a:t>
            </a:fld>
            <a:endParaRPr lang="nl-NL"/>
          </a:p>
        </p:txBody>
      </p:sp>
      <p:sp>
        <p:nvSpPr>
          <p:cNvPr id="5" name="Tijdelijke aanduiding voor voettekst 4">
            <a:extLst>
              <a:ext uri="{FF2B5EF4-FFF2-40B4-BE49-F238E27FC236}">
                <a16:creationId xmlns:a16="http://schemas.microsoft.com/office/drawing/2014/main" id="{93825472-2F3F-5CEA-87DC-BE6436A816E9}"/>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19720A4D-91C3-899B-76EE-43257CE316C1}"/>
              </a:ext>
            </a:extLst>
          </p:cNvPr>
          <p:cNvSpPr>
            <a:spLocks noGrp="1"/>
          </p:cNvSpPr>
          <p:nvPr>
            <p:ph type="sldNum" sz="quarter" idx="12"/>
          </p:nvPr>
        </p:nvSpPr>
        <p:spPr/>
        <p:txBody>
          <a:bodyPr/>
          <a:lstStyle/>
          <a:p>
            <a:fld id="{F1EE77ED-FC5C-4F71-85FB-9DB35A0FC57E}" type="slidenum">
              <a:rPr lang="nl-NL" smtClean="0"/>
              <a:t>‹nr.›</a:t>
            </a:fld>
            <a:endParaRPr lang="nl-NL"/>
          </a:p>
        </p:txBody>
      </p:sp>
    </p:spTree>
    <p:extLst>
      <p:ext uri="{BB962C8B-B14F-4D97-AF65-F5344CB8AC3E}">
        <p14:creationId xmlns:p14="http://schemas.microsoft.com/office/powerpoint/2010/main" val="9209108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FB8B1E2-223F-CED3-5D4A-9F5719A4B4DE}"/>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68132205-2882-2F27-40DA-0DF7886C937A}"/>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5304EF3A-123E-441C-0849-7F1BB528E1E5}"/>
              </a:ext>
            </a:extLst>
          </p:cNvPr>
          <p:cNvSpPr>
            <a:spLocks noGrp="1"/>
          </p:cNvSpPr>
          <p:nvPr>
            <p:ph type="dt" sz="half" idx="10"/>
          </p:nvPr>
        </p:nvSpPr>
        <p:spPr/>
        <p:txBody>
          <a:bodyPr/>
          <a:lstStyle/>
          <a:p>
            <a:fld id="{25230AD1-B3A6-48DC-9315-A2DDF129BBDC}" type="datetimeFigureOut">
              <a:rPr lang="nl-NL" smtClean="0"/>
              <a:t>4-4-2024</a:t>
            </a:fld>
            <a:endParaRPr lang="nl-NL"/>
          </a:p>
        </p:txBody>
      </p:sp>
      <p:sp>
        <p:nvSpPr>
          <p:cNvPr id="5" name="Tijdelijke aanduiding voor voettekst 4">
            <a:extLst>
              <a:ext uri="{FF2B5EF4-FFF2-40B4-BE49-F238E27FC236}">
                <a16:creationId xmlns:a16="http://schemas.microsoft.com/office/drawing/2014/main" id="{6139B5DA-9727-EE66-00B6-8676F690FC6A}"/>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69405B96-923B-807E-67BD-96C8B76B93B9}"/>
              </a:ext>
            </a:extLst>
          </p:cNvPr>
          <p:cNvSpPr>
            <a:spLocks noGrp="1"/>
          </p:cNvSpPr>
          <p:nvPr>
            <p:ph type="sldNum" sz="quarter" idx="12"/>
          </p:nvPr>
        </p:nvSpPr>
        <p:spPr/>
        <p:txBody>
          <a:bodyPr/>
          <a:lstStyle/>
          <a:p>
            <a:fld id="{F1EE77ED-FC5C-4F71-85FB-9DB35A0FC57E}" type="slidenum">
              <a:rPr lang="nl-NL" smtClean="0"/>
              <a:t>‹nr.›</a:t>
            </a:fld>
            <a:endParaRPr lang="nl-NL"/>
          </a:p>
        </p:txBody>
      </p:sp>
    </p:spTree>
    <p:extLst>
      <p:ext uri="{BB962C8B-B14F-4D97-AF65-F5344CB8AC3E}">
        <p14:creationId xmlns:p14="http://schemas.microsoft.com/office/powerpoint/2010/main" val="1388114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61EBCC-B1C2-D6C2-9F0E-E5ED4358AF6D}"/>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E4FFF5BC-F390-AA08-53D9-F8C0C90A0B1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79704B79-23A1-E16A-BE17-A78A6C5482B6}"/>
              </a:ext>
            </a:extLst>
          </p:cNvPr>
          <p:cNvSpPr>
            <a:spLocks noGrp="1"/>
          </p:cNvSpPr>
          <p:nvPr>
            <p:ph type="dt" sz="half" idx="10"/>
          </p:nvPr>
        </p:nvSpPr>
        <p:spPr/>
        <p:txBody>
          <a:bodyPr/>
          <a:lstStyle/>
          <a:p>
            <a:fld id="{25230AD1-B3A6-48DC-9315-A2DDF129BBDC}" type="datetimeFigureOut">
              <a:rPr lang="nl-NL" smtClean="0"/>
              <a:t>4-4-2024</a:t>
            </a:fld>
            <a:endParaRPr lang="nl-NL"/>
          </a:p>
        </p:txBody>
      </p:sp>
      <p:sp>
        <p:nvSpPr>
          <p:cNvPr id="5" name="Tijdelijke aanduiding voor voettekst 4">
            <a:extLst>
              <a:ext uri="{FF2B5EF4-FFF2-40B4-BE49-F238E27FC236}">
                <a16:creationId xmlns:a16="http://schemas.microsoft.com/office/drawing/2014/main" id="{A4693ABD-761B-109A-9FDB-DC05580DDB54}"/>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770A01F5-8BD0-DC25-85E9-1A549642D64D}"/>
              </a:ext>
            </a:extLst>
          </p:cNvPr>
          <p:cNvSpPr>
            <a:spLocks noGrp="1"/>
          </p:cNvSpPr>
          <p:nvPr>
            <p:ph type="sldNum" sz="quarter" idx="12"/>
          </p:nvPr>
        </p:nvSpPr>
        <p:spPr/>
        <p:txBody>
          <a:bodyPr/>
          <a:lstStyle/>
          <a:p>
            <a:fld id="{F1EE77ED-FC5C-4F71-85FB-9DB35A0FC57E}" type="slidenum">
              <a:rPr lang="nl-NL" smtClean="0"/>
              <a:t>‹nr.›</a:t>
            </a:fld>
            <a:endParaRPr lang="nl-NL"/>
          </a:p>
        </p:txBody>
      </p:sp>
    </p:spTree>
    <p:extLst>
      <p:ext uri="{BB962C8B-B14F-4D97-AF65-F5344CB8AC3E}">
        <p14:creationId xmlns:p14="http://schemas.microsoft.com/office/powerpoint/2010/main" val="24576637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844283C-7B33-302C-B424-E4AF162E6DAD}"/>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BCDAEE04-43A5-2948-7081-0F3BB006D94A}"/>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4F848869-E90B-F659-931F-A4A5CF6B7814}"/>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9E0F1B79-CE46-F449-E63F-4C159559D329}"/>
              </a:ext>
            </a:extLst>
          </p:cNvPr>
          <p:cNvSpPr>
            <a:spLocks noGrp="1"/>
          </p:cNvSpPr>
          <p:nvPr>
            <p:ph type="dt" sz="half" idx="10"/>
          </p:nvPr>
        </p:nvSpPr>
        <p:spPr/>
        <p:txBody>
          <a:bodyPr/>
          <a:lstStyle/>
          <a:p>
            <a:fld id="{25230AD1-B3A6-48DC-9315-A2DDF129BBDC}" type="datetimeFigureOut">
              <a:rPr lang="nl-NL" smtClean="0"/>
              <a:t>4-4-2024</a:t>
            </a:fld>
            <a:endParaRPr lang="nl-NL"/>
          </a:p>
        </p:txBody>
      </p:sp>
      <p:sp>
        <p:nvSpPr>
          <p:cNvPr id="6" name="Tijdelijke aanduiding voor voettekst 5">
            <a:extLst>
              <a:ext uri="{FF2B5EF4-FFF2-40B4-BE49-F238E27FC236}">
                <a16:creationId xmlns:a16="http://schemas.microsoft.com/office/drawing/2014/main" id="{6F300B2C-AC33-209C-9D03-206C47FF0C46}"/>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E51BBF53-8A26-C918-5207-8EC65A70C353}"/>
              </a:ext>
            </a:extLst>
          </p:cNvPr>
          <p:cNvSpPr>
            <a:spLocks noGrp="1"/>
          </p:cNvSpPr>
          <p:nvPr>
            <p:ph type="sldNum" sz="quarter" idx="12"/>
          </p:nvPr>
        </p:nvSpPr>
        <p:spPr/>
        <p:txBody>
          <a:bodyPr/>
          <a:lstStyle/>
          <a:p>
            <a:fld id="{F1EE77ED-FC5C-4F71-85FB-9DB35A0FC57E}" type="slidenum">
              <a:rPr lang="nl-NL" smtClean="0"/>
              <a:t>‹nr.›</a:t>
            </a:fld>
            <a:endParaRPr lang="nl-NL"/>
          </a:p>
        </p:txBody>
      </p:sp>
    </p:spTree>
    <p:extLst>
      <p:ext uri="{BB962C8B-B14F-4D97-AF65-F5344CB8AC3E}">
        <p14:creationId xmlns:p14="http://schemas.microsoft.com/office/powerpoint/2010/main" val="35275908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F3352A4-CCF6-45AA-3E39-40F81B7EDF2C}"/>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110158E9-180F-8B41-41D0-3FCDF925B36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5B55A9FB-9A8D-8A66-92B8-8A58EE8BBCC9}"/>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DFFB95B6-19EC-125D-29C0-B7889CAD681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93487EB8-8FAA-EE43-D71A-26943FD12560}"/>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8CEB1BF4-DB3A-57BF-0450-777033874007}"/>
              </a:ext>
            </a:extLst>
          </p:cNvPr>
          <p:cNvSpPr>
            <a:spLocks noGrp="1"/>
          </p:cNvSpPr>
          <p:nvPr>
            <p:ph type="dt" sz="half" idx="10"/>
          </p:nvPr>
        </p:nvSpPr>
        <p:spPr/>
        <p:txBody>
          <a:bodyPr/>
          <a:lstStyle/>
          <a:p>
            <a:fld id="{25230AD1-B3A6-48DC-9315-A2DDF129BBDC}" type="datetimeFigureOut">
              <a:rPr lang="nl-NL" smtClean="0"/>
              <a:t>4-4-2024</a:t>
            </a:fld>
            <a:endParaRPr lang="nl-NL"/>
          </a:p>
        </p:txBody>
      </p:sp>
      <p:sp>
        <p:nvSpPr>
          <p:cNvPr id="8" name="Tijdelijke aanduiding voor voettekst 7">
            <a:extLst>
              <a:ext uri="{FF2B5EF4-FFF2-40B4-BE49-F238E27FC236}">
                <a16:creationId xmlns:a16="http://schemas.microsoft.com/office/drawing/2014/main" id="{97CF46C5-62EA-966E-3AB2-31B09BDC2ACB}"/>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350BFAEF-8280-C8BA-1633-4295194EDDAC}"/>
              </a:ext>
            </a:extLst>
          </p:cNvPr>
          <p:cNvSpPr>
            <a:spLocks noGrp="1"/>
          </p:cNvSpPr>
          <p:nvPr>
            <p:ph type="sldNum" sz="quarter" idx="12"/>
          </p:nvPr>
        </p:nvSpPr>
        <p:spPr/>
        <p:txBody>
          <a:bodyPr/>
          <a:lstStyle/>
          <a:p>
            <a:fld id="{F1EE77ED-FC5C-4F71-85FB-9DB35A0FC57E}" type="slidenum">
              <a:rPr lang="nl-NL" smtClean="0"/>
              <a:t>‹nr.›</a:t>
            </a:fld>
            <a:endParaRPr lang="nl-NL"/>
          </a:p>
        </p:txBody>
      </p:sp>
    </p:spTree>
    <p:extLst>
      <p:ext uri="{BB962C8B-B14F-4D97-AF65-F5344CB8AC3E}">
        <p14:creationId xmlns:p14="http://schemas.microsoft.com/office/powerpoint/2010/main" val="32207838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AF71CAA-63CB-80FC-11FD-9682EA7A8D40}"/>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5E0A2779-C949-81C7-8CA9-FFB4646BAF5A}"/>
              </a:ext>
            </a:extLst>
          </p:cNvPr>
          <p:cNvSpPr>
            <a:spLocks noGrp="1"/>
          </p:cNvSpPr>
          <p:nvPr>
            <p:ph type="dt" sz="half" idx="10"/>
          </p:nvPr>
        </p:nvSpPr>
        <p:spPr/>
        <p:txBody>
          <a:bodyPr/>
          <a:lstStyle/>
          <a:p>
            <a:fld id="{25230AD1-B3A6-48DC-9315-A2DDF129BBDC}" type="datetimeFigureOut">
              <a:rPr lang="nl-NL" smtClean="0"/>
              <a:t>4-4-2024</a:t>
            </a:fld>
            <a:endParaRPr lang="nl-NL"/>
          </a:p>
        </p:txBody>
      </p:sp>
      <p:sp>
        <p:nvSpPr>
          <p:cNvPr id="4" name="Tijdelijke aanduiding voor voettekst 3">
            <a:extLst>
              <a:ext uri="{FF2B5EF4-FFF2-40B4-BE49-F238E27FC236}">
                <a16:creationId xmlns:a16="http://schemas.microsoft.com/office/drawing/2014/main" id="{9DFB61BA-E7B4-12E9-C325-B77E2F8613DC}"/>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A89F6D4D-D6F4-F85D-24EE-13DAF27F8350}"/>
              </a:ext>
            </a:extLst>
          </p:cNvPr>
          <p:cNvSpPr>
            <a:spLocks noGrp="1"/>
          </p:cNvSpPr>
          <p:nvPr>
            <p:ph type="sldNum" sz="quarter" idx="12"/>
          </p:nvPr>
        </p:nvSpPr>
        <p:spPr/>
        <p:txBody>
          <a:bodyPr/>
          <a:lstStyle/>
          <a:p>
            <a:fld id="{F1EE77ED-FC5C-4F71-85FB-9DB35A0FC57E}" type="slidenum">
              <a:rPr lang="nl-NL" smtClean="0"/>
              <a:t>‹nr.›</a:t>
            </a:fld>
            <a:endParaRPr lang="nl-NL"/>
          </a:p>
        </p:txBody>
      </p:sp>
    </p:spTree>
    <p:extLst>
      <p:ext uri="{BB962C8B-B14F-4D97-AF65-F5344CB8AC3E}">
        <p14:creationId xmlns:p14="http://schemas.microsoft.com/office/powerpoint/2010/main" val="309965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013716CD-50A9-30EC-73C6-9D6B126BE4A4}"/>
              </a:ext>
            </a:extLst>
          </p:cNvPr>
          <p:cNvSpPr>
            <a:spLocks noGrp="1"/>
          </p:cNvSpPr>
          <p:nvPr>
            <p:ph type="dt" sz="half" idx="10"/>
          </p:nvPr>
        </p:nvSpPr>
        <p:spPr/>
        <p:txBody>
          <a:bodyPr/>
          <a:lstStyle/>
          <a:p>
            <a:fld id="{25230AD1-B3A6-48DC-9315-A2DDF129BBDC}" type="datetimeFigureOut">
              <a:rPr lang="nl-NL" smtClean="0"/>
              <a:t>4-4-2024</a:t>
            </a:fld>
            <a:endParaRPr lang="nl-NL"/>
          </a:p>
        </p:txBody>
      </p:sp>
      <p:sp>
        <p:nvSpPr>
          <p:cNvPr id="3" name="Tijdelijke aanduiding voor voettekst 2">
            <a:extLst>
              <a:ext uri="{FF2B5EF4-FFF2-40B4-BE49-F238E27FC236}">
                <a16:creationId xmlns:a16="http://schemas.microsoft.com/office/drawing/2014/main" id="{5FE97F4C-1989-9C04-873B-1083B6E3B8E2}"/>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ED755897-2691-ED48-07C2-70F7DDEEE895}"/>
              </a:ext>
            </a:extLst>
          </p:cNvPr>
          <p:cNvSpPr>
            <a:spLocks noGrp="1"/>
          </p:cNvSpPr>
          <p:nvPr>
            <p:ph type="sldNum" sz="quarter" idx="12"/>
          </p:nvPr>
        </p:nvSpPr>
        <p:spPr/>
        <p:txBody>
          <a:bodyPr/>
          <a:lstStyle/>
          <a:p>
            <a:fld id="{F1EE77ED-FC5C-4F71-85FB-9DB35A0FC57E}" type="slidenum">
              <a:rPr lang="nl-NL" smtClean="0"/>
              <a:t>‹nr.›</a:t>
            </a:fld>
            <a:endParaRPr lang="nl-NL"/>
          </a:p>
        </p:txBody>
      </p:sp>
    </p:spTree>
    <p:extLst>
      <p:ext uri="{BB962C8B-B14F-4D97-AF65-F5344CB8AC3E}">
        <p14:creationId xmlns:p14="http://schemas.microsoft.com/office/powerpoint/2010/main" val="4090854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3F1BA73-C0E6-3B97-C6EA-F12DFF08292F}"/>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0C346D42-385A-9FA3-305A-E4345B4C16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E8326E9D-7FD1-8894-6475-1E4C78C1DD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1D4B347A-D043-D9F1-8FF5-61740869B2E0}"/>
              </a:ext>
            </a:extLst>
          </p:cNvPr>
          <p:cNvSpPr>
            <a:spLocks noGrp="1"/>
          </p:cNvSpPr>
          <p:nvPr>
            <p:ph type="dt" sz="half" idx="10"/>
          </p:nvPr>
        </p:nvSpPr>
        <p:spPr/>
        <p:txBody>
          <a:bodyPr/>
          <a:lstStyle/>
          <a:p>
            <a:fld id="{25230AD1-B3A6-48DC-9315-A2DDF129BBDC}" type="datetimeFigureOut">
              <a:rPr lang="nl-NL" smtClean="0"/>
              <a:t>4-4-2024</a:t>
            </a:fld>
            <a:endParaRPr lang="nl-NL"/>
          </a:p>
        </p:txBody>
      </p:sp>
      <p:sp>
        <p:nvSpPr>
          <p:cNvPr id="6" name="Tijdelijke aanduiding voor voettekst 5">
            <a:extLst>
              <a:ext uri="{FF2B5EF4-FFF2-40B4-BE49-F238E27FC236}">
                <a16:creationId xmlns:a16="http://schemas.microsoft.com/office/drawing/2014/main" id="{1D93AD6E-9155-FA96-8FB7-7FFE02AF7489}"/>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2B431FEB-18A7-FEA9-84DA-57B3CCE8086C}"/>
              </a:ext>
            </a:extLst>
          </p:cNvPr>
          <p:cNvSpPr>
            <a:spLocks noGrp="1"/>
          </p:cNvSpPr>
          <p:nvPr>
            <p:ph type="sldNum" sz="quarter" idx="12"/>
          </p:nvPr>
        </p:nvSpPr>
        <p:spPr/>
        <p:txBody>
          <a:bodyPr/>
          <a:lstStyle/>
          <a:p>
            <a:fld id="{F1EE77ED-FC5C-4F71-85FB-9DB35A0FC57E}" type="slidenum">
              <a:rPr lang="nl-NL" smtClean="0"/>
              <a:t>‹nr.›</a:t>
            </a:fld>
            <a:endParaRPr lang="nl-NL"/>
          </a:p>
        </p:txBody>
      </p:sp>
    </p:spTree>
    <p:extLst>
      <p:ext uri="{BB962C8B-B14F-4D97-AF65-F5344CB8AC3E}">
        <p14:creationId xmlns:p14="http://schemas.microsoft.com/office/powerpoint/2010/main" val="2133178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7B0A66-2A95-EFEC-0DC0-5D8A81F8E55B}"/>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67623808-8C74-5CC8-A596-2DF6A18E13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AFACA1A4-AF0F-2A77-45BE-A676971A8EC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EBAD1D89-8139-DAA2-D6CB-E8A179248147}"/>
              </a:ext>
            </a:extLst>
          </p:cNvPr>
          <p:cNvSpPr>
            <a:spLocks noGrp="1"/>
          </p:cNvSpPr>
          <p:nvPr>
            <p:ph type="dt" sz="half" idx="10"/>
          </p:nvPr>
        </p:nvSpPr>
        <p:spPr/>
        <p:txBody>
          <a:bodyPr/>
          <a:lstStyle/>
          <a:p>
            <a:fld id="{25230AD1-B3A6-48DC-9315-A2DDF129BBDC}" type="datetimeFigureOut">
              <a:rPr lang="nl-NL" smtClean="0"/>
              <a:t>4-4-2024</a:t>
            </a:fld>
            <a:endParaRPr lang="nl-NL"/>
          </a:p>
        </p:txBody>
      </p:sp>
      <p:sp>
        <p:nvSpPr>
          <p:cNvPr id="6" name="Tijdelijke aanduiding voor voettekst 5">
            <a:extLst>
              <a:ext uri="{FF2B5EF4-FFF2-40B4-BE49-F238E27FC236}">
                <a16:creationId xmlns:a16="http://schemas.microsoft.com/office/drawing/2014/main" id="{C43DBFE2-8BB1-2944-E4A3-AA0587FF1022}"/>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89199E03-1D69-AD68-721E-A911CECB4FF9}"/>
              </a:ext>
            </a:extLst>
          </p:cNvPr>
          <p:cNvSpPr>
            <a:spLocks noGrp="1"/>
          </p:cNvSpPr>
          <p:nvPr>
            <p:ph type="sldNum" sz="quarter" idx="12"/>
          </p:nvPr>
        </p:nvSpPr>
        <p:spPr/>
        <p:txBody>
          <a:bodyPr/>
          <a:lstStyle/>
          <a:p>
            <a:fld id="{F1EE77ED-FC5C-4F71-85FB-9DB35A0FC57E}" type="slidenum">
              <a:rPr lang="nl-NL" smtClean="0"/>
              <a:t>‹nr.›</a:t>
            </a:fld>
            <a:endParaRPr lang="nl-NL"/>
          </a:p>
        </p:txBody>
      </p:sp>
    </p:spTree>
    <p:extLst>
      <p:ext uri="{BB962C8B-B14F-4D97-AF65-F5344CB8AC3E}">
        <p14:creationId xmlns:p14="http://schemas.microsoft.com/office/powerpoint/2010/main" val="2319774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FB8F4B5-EFC0-8939-9978-90B2CA92D3A7}"/>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11FDCC39-8142-3B2A-45FC-1B82E1F5F56A}"/>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4F3D1CDC-9A74-0CD6-D6D6-AFA809159026}"/>
              </a:ext>
            </a:extLst>
          </p:cNvPr>
          <p:cNvSpPr>
            <a:spLocks noGrp="1"/>
          </p:cNvSpPr>
          <p:nvPr>
            <p:ph type="dt" sz="half" idx="10"/>
          </p:nvPr>
        </p:nvSpPr>
        <p:spPr/>
        <p:txBody>
          <a:bodyPr/>
          <a:lstStyle/>
          <a:p>
            <a:fld id="{25230AD1-B3A6-48DC-9315-A2DDF129BBDC}" type="datetimeFigureOut">
              <a:rPr lang="nl-NL" smtClean="0"/>
              <a:t>4-4-2024</a:t>
            </a:fld>
            <a:endParaRPr lang="nl-NL"/>
          </a:p>
        </p:txBody>
      </p:sp>
      <p:sp>
        <p:nvSpPr>
          <p:cNvPr id="5" name="Tijdelijke aanduiding voor voettekst 4">
            <a:extLst>
              <a:ext uri="{FF2B5EF4-FFF2-40B4-BE49-F238E27FC236}">
                <a16:creationId xmlns:a16="http://schemas.microsoft.com/office/drawing/2014/main" id="{FD15FB26-4171-13F7-564E-1D3A13A1C9AF}"/>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15060943-7E37-21D3-AF5C-DD360476E93A}"/>
              </a:ext>
            </a:extLst>
          </p:cNvPr>
          <p:cNvSpPr>
            <a:spLocks noGrp="1"/>
          </p:cNvSpPr>
          <p:nvPr>
            <p:ph type="sldNum" sz="quarter" idx="12"/>
          </p:nvPr>
        </p:nvSpPr>
        <p:spPr/>
        <p:txBody>
          <a:bodyPr/>
          <a:lstStyle/>
          <a:p>
            <a:fld id="{F1EE77ED-FC5C-4F71-85FB-9DB35A0FC57E}" type="slidenum">
              <a:rPr lang="nl-NL" smtClean="0"/>
              <a:t>‹nr.›</a:t>
            </a:fld>
            <a:endParaRPr lang="nl-NL"/>
          </a:p>
        </p:txBody>
      </p:sp>
    </p:spTree>
    <p:extLst>
      <p:ext uri="{BB962C8B-B14F-4D97-AF65-F5344CB8AC3E}">
        <p14:creationId xmlns:p14="http://schemas.microsoft.com/office/powerpoint/2010/main" val="4310796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27B3F882-7EBE-6BF6-9276-E84A7EFE3579}"/>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E7BC3BCD-61F5-19D3-9C4D-84BCA3EF4C36}"/>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9926122B-52A3-C694-3F8C-616E494D23CD}"/>
              </a:ext>
            </a:extLst>
          </p:cNvPr>
          <p:cNvSpPr>
            <a:spLocks noGrp="1"/>
          </p:cNvSpPr>
          <p:nvPr>
            <p:ph type="dt" sz="half" idx="10"/>
          </p:nvPr>
        </p:nvSpPr>
        <p:spPr/>
        <p:txBody>
          <a:bodyPr/>
          <a:lstStyle/>
          <a:p>
            <a:fld id="{25230AD1-B3A6-48DC-9315-A2DDF129BBDC}" type="datetimeFigureOut">
              <a:rPr lang="nl-NL" smtClean="0"/>
              <a:t>4-4-2024</a:t>
            </a:fld>
            <a:endParaRPr lang="nl-NL"/>
          </a:p>
        </p:txBody>
      </p:sp>
      <p:sp>
        <p:nvSpPr>
          <p:cNvPr id="5" name="Tijdelijke aanduiding voor voettekst 4">
            <a:extLst>
              <a:ext uri="{FF2B5EF4-FFF2-40B4-BE49-F238E27FC236}">
                <a16:creationId xmlns:a16="http://schemas.microsoft.com/office/drawing/2014/main" id="{D7C3528A-3DB5-38DB-D698-B6C196CB5363}"/>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1D9E4E0A-A292-43F8-7A3A-6AD43FCD216C}"/>
              </a:ext>
            </a:extLst>
          </p:cNvPr>
          <p:cNvSpPr>
            <a:spLocks noGrp="1"/>
          </p:cNvSpPr>
          <p:nvPr>
            <p:ph type="sldNum" sz="quarter" idx="12"/>
          </p:nvPr>
        </p:nvSpPr>
        <p:spPr/>
        <p:txBody>
          <a:bodyPr/>
          <a:lstStyle/>
          <a:p>
            <a:fld id="{F1EE77ED-FC5C-4F71-85FB-9DB35A0FC57E}" type="slidenum">
              <a:rPr lang="nl-NL" smtClean="0"/>
              <a:t>‹nr.›</a:t>
            </a:fld>
            <a:endParaRPr lang="nl-NL"/>
          </a:p>
        </p:txBody>
      </p:sp>
    </p:spTree>
    <p:extLst>
      <p:ext uri="{BB962C8B-B14F-4D97-AF65-F5344CB8AC3E}">
        <p14:creationId xmlns:p14="http://schemas.microsoft.com/office/powerpoint/2010/main" val="2351811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81461864-6002-68B8-A5DA-AD81B6655EF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FD8AECDE-ABF3-A3E5-4D4D-1CB12FF3A6C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DEE0214B-D6C1-8D20-68F5-C82731743CB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230AD1-B3A6-48DC-9315-A2DDF129BBDC}" type="datetimeFigureOut">
              <a:rPr lang="nl-NL" smtClean="0"/>
              <a:t>4-4-2024</a:t>
            </a:fld>
            <a:endParaRPr lang="nl-NL"/>
          </a:p>
        </p:txBody>
      </p:sp>
      <p:sp>
        <p:nvSpPr>
          <p:cNvPr id="5" name="Tijdelijke aanduiding voor voettekst 4">
            <a:extLst>
              <a:ext uri="{FF2B5EF4-FFF2-40B4-BE49-F238E27FC236}">
                <a16:creationId xmlns:a16="http://schemas.microsoft.com/office/drawing/2014/main" id="{EE3F9951-0C54-4AC0-FA51-761DD43D9F8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a:extLst>
              <a:ext uri="{FF2B5EF4-FFF2-40B4-BE49-F238E27FC236}">
                <a16:creationId xmlns:a16="http://schemas.microsoft.com/office/drawing/2014/main" id="{FB76390F-68D3-F244-44EB-B1707B9783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EE77ED-FC5C-4F71-85FB-9DB35A0FC57E}" type="slidenum">
              <a:rPr lang="nl-NL" smtClean="0"/>
              <a:t>‹nr.›</a:t>
            </a:fld>
            <a:endParaRPr lang="nl-NL"/>
          </a:p>
        </p:txBody>
      </p:sp>
    </p:spTree>
    <p:extLst>
      <p:ext uri="{BB962C8B-B14F-4D97-AF65-F5344CB8AC3E}">
        <p14:creationId xmlns:p14="http://schemas.microsoft.com/office/powerpoint/2010/main" val="3584549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B742C6F-0E02-3922-D6AC-609387C3B7BD}"/>
              </a:ext>
            </a:extLst>
          </p:cNvPr>
          <p:cNvSpPr>
            <a:spLocks noGrp="1"/>
          </p:cNvSpPr>
          <p:nvPr>
            <p:ph type="ctrTitle"/>
          </p:nvPr>
        </p:nvSpPr>
        <p:spPr/>
        <p:txBody>
          <a:bodyPr/>
          <a:lstStyle/>
          <a:p>
            <a:r>
              <a:rPr lang="nl-NL" dirty="0"/>
              <a:t>Praten? Dat doet mijn kind (niet) met mij</a:t>
            </a:r>
          </a:p>
        </p:txBody>
      </p:sp>
      <p:sp>
        <p:nvSpPr>
          <p:cNvPr id="3" name="Ondertitel 2">
            <a:extLst>
              <a:ext uri="{FF2B5EF4-FFF2-40B4-BE49-F238E27FC236}">
                <a16:creationId xmlns:a16="http://schemas.microsoft.com/office/drawing/2014/main" id="{6CA34B4E-764E-12EB-DA4D-8686B9571FBD}"/>
              </a:ext>
            </a:extLst>
          </p:cNvPr>
          <p:cNvSpPr>
            <a:spLocks noGrp="1"/>
          </p:cNvSpPr>
          <p:nvPr>
            <p:ph type="subTitle" idx="1"/>
          </p:nvPr>
        </p:nvSpPr>
        <p:spPr/>
        <p:txBody>
          <a:bodyPr/>
          <a:lstStyle/>
          <a:p>
            <a:endParaRPr lang="nl-NL" dirty="0"/>
          </a:p>
        </p:txBody>
      </p:sp>
    </p:spTree>
    <p:extLst>
      <p:ext uri="{BB962C8B-B14F-4D97-AF65-F5344CB8AC3E}">
        <p14:creationId xmlns:p14="http://schemas.microsoft.com/office/powerpoint/2010/main" val="20763318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2C13E6C-8BC4-54FA-77B2-BEB2F0F23319}"/>
              </a:ext>
            </a:extLst>
          </p:cNvPr>
          <p:cNvSpPr>
            <a:spLocks noGrp="1"/>
          </p:cNvSpPr>
          <p:nvPr>
            <p:ph type="title"/>
          </p:nvPr>
        </p:nvSpPr>
        <p:spPr/>
        <p:txBody>
          <a:bodyPr/>
          <a:lstStyle/>
          <a:p>
            <a:r>
              <a:rPr lang="nl-NL" dirty="0"/>
              <a:t>Deel 1 praten met adolescenten</a:t>
            </a:r>
          </a:p>
        </p:txBody>
      </p:sp>
      <p:sp>
        <p:nvSpPr>
          <p:cNvPr id="3" name="Tijdelijke aanduiding voor tekst 2">
            <a:extLst>
              <a:ext uri="{FF2B5EF4-FFF2-40B4-BE49-F238E27FC236}">
                <a16:creationId xmlns:a16="http://schemas.microsoft.com/office/drawing/2014/main" id="{0B62DB2B-DBCB-1E01-FE65-678BD03AC397}"/>
              </a:ext>
            </a:extLst>
          </p:cNvPr>
          <p:cNvSpPr>
            <a:spLocks noGrp="1"/>
          </p:cNvSpPr>
          <p:nvPr>
            <p:ph type="body" idx="1"/>
          </p:nvPr>
        </p:nvSpPr>
        <p:spPr/>
        <p:txBody>
          <a:bodyPr/>
          <a:lstStyle/>
          <a:p>
            <a:endParaRPr lang="nl-NL"/>
          </a:p>
        </p:txBody>
      </p:sp>
    </p:spTree>
    <p:extLst>
      <p:ext uri="{BB962C8B-B14F-4D97-AF65-F5344CB8AC3E}">
        <p14:creationId xmlns:p14="http://schemas.microsoft.com/office/powerpoint/2010/main" val="41266201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CAB911E-5DF5-63EF-026D-C1706790F5B4}"/>
              </a:ext>
            </a:extLst>
          </p:cNvPr>
          <p:cNvSpPr>
            <a:spLocks noGrp="1"/>
          </p:cNvSpPr>
          <p:nvPr>
            <p:ph type="title"/>
          </p:nvPr>
        </p:nvSpPr>
        <p:spPr/>
        <p:txBody>
          <a:bodyPr>
            <a:normAutofit/>
          </a:bodyPr>
          <a:lstStyle/>
          <a:p>
            <a:r>
              <a:rPr lang="nl-NL" dirty="0"/>
              <a:t>Hoe komen jongeren aan een negatief zelfbeeld? Dit zeggen ouders dagelijks.</a:t>
            </a:r>
          </a:p>
        </p:txBody>
      </p:sp>
      <p:sp>
        <p:nvSpPr>
          <p:cNvPr id="3" name="Tijdelijke aanduiding voor inhoud 2">
            <a:extLst>
              <a:ext uri="{FF2B5EF4-FFF2-40B4-BE49-F238E27FC236}">
                <a16:creationId xmlns:a16="http://schemas.microsoft.com/office/drawing/2014/main" id="{C5B65F5D-70F4-CBBA-6B8E-518C7335ADB4}"/>
              </a:ext>
            </a:extLst>
          </p:cNvPr>
          <p:cNvSpPr>
            <a:spLocks noGrp="1"/>
          </p:cNvSpPr>
          <p:nvPr>
            <p:ph idx="1"/>
          </p:nvPr>
        </p:nvSpPr>
        <p:spPr/>
        <p:txBody>
          <a:bodyPr>
            <a:normAutofit fontScale="92500" lnSpcReduction="20000"/>
          </a:bodyPr>
          <a:lstStyle/>
          <a:p>
            <a:pPr marL="0" indent="0">
              <a:buNone/>
            </a:pPr>
            <a:r>
              <a:rPr lang="nl-NL" dirty="0"/>
              <a:t>Zorg toch eens goed voor jezelf – dan trek je maar een trui aan! – wacht maar tot je later zelf kinderen hebt – we stoken hier niet voor de hele buurt – dus als een ander in de sloot springt, doe jij het ook? – als het je hier niet bevalt, zoek je maar een ander kosthuis – blijf daar nou eens vanaf – een stoel heeft vier poten – til je voeten op als je loopt – deur dicht – het is hier geen hotel – koop toch nette kleren - ik zou maar eens wat aan je schoolwerk doen; die boeken hebben we voor jan </a:t>
            </a:r>
            <a:r>
              <a:rPr lang="nl-NL" dirty="0" err="1"/>
              <a:t>noppie</a:t>
            </a:r>
            <a:r>
              <a:rPr lang="nl-NL" dirty="0"/>
              <a:t> aangeschaft – blijf uit je neus viespeuk – je hebt weer geen fruit op - stel je niet aan – doe niet zo overdreven – sorry, dan maak je maar zin – omdat ik dat wil – nu ga je niet weg, we gaan bijna eten – ik heb je al drie keer geroepen – het lijkt wel of er een bom in je kamer ontploft is – leg dat stomme schermpje nou eens weg – breng de was zelf naar de wasmachine – ik heb geen zin om die vieze stinksokken van jou uit elkaar te halen – app even als je later thuiskomt – zit niet zo irritant te krabben – doe niet zo ongezellig bij oma – hoe oud ben jij?</a:t>
            </a:r>
          </a:p>
        </p:txBody>
      </p:sp>
    </p:spTree>
    <p:extLst>
      <p:ext uri="{BB962C8B-B14F-4D97-AF65-F5344CB8AC3E}">
        <p14:creationId xmlns:p14="http://schemas.microsoft.com/office/powerpoint/2010/main" val="11426202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7E175EF-197D-9505-049A-286F44CA05F9}"/>
              </a:ext>
            </a:extLst>
          </p:cNvPr>
          <p:cNvSpPr>
            <a:spLocks noGrp="1"/>
          </p:cNvSpPr>
          <p:nvPr>
            <p:ph type="title"/>
          </p:nvPr>
        </p:nvSpPr>
        <p:spPr/>
        <p:txBody>
          <a:bodyPr/>
          <a:lstStyle/>
          <a:p>
            <a:r>
              <a:rPr lang="nl-NL" dirty="0"/>
              <a:t>Stellingen. Reageer maar!</a:t>
            </a:r>
          </a:p>
        </p:txBody>
      </p:sp>
      <p:sp>
        <p:nvSpPr>
          <p:cNvPr id="3" name="Tijdelijke aanduiding voor inhoud 2">
            <a:extLst>
              <a:ext uri="{FF2B5EF4-FFF2-40B4-BE49-F238E27FC236}">
                <a16:creationId xmlns:a16="http://schemas.microsoft.com/office/drawing/2014/main" id="{501338E1-4144-AC02-D418-9C8A2C490FA4}"/>
              </a:ext>
            </a:extLst>
          </p:cNvPr>
          <p:cNvSpPr>
            <a:spLocks noGrp="1"/>
          </p:cNvSpPr>
          <p:nvPr>
            <p:ph idx="1"/>
          </p:nvPr>
        </p:nvSpPr>
        <p:spPr/>
        <p:txBody>
          <a:bodyPr/>
          <a:lstStyle/>
          <a:p>
            <a:r>
              <a:rPr lang="nl-NL" dirty="0"/>
              <a:t>Mijn zoon/dochter praat het liefst niet met mij, maar met mijn man/vrouw.</a:t>
            </a:r>
          </a:p>
          <a:p>
            <a:r>
              <a:rPr lang="nl-NL" dirty="0"/>
              <a:t>Onze zoon/dochter voert met ons nooit een gesprek. Hij/zij praat met vrienden.</a:t>
            </a:r>
          </a:p>
          <a:p>
            <a:r>
              <a:rPr lang="nl-NL" dirty="0"/>
              <a:t>Ik voel me schuldig dat ik zo weinig een goed gesprek heb met mijn kinderen.</a:t>
            </a:r>
          </a:p>
          <a:p>
            <a:r>
              <a:rPr lang="nl-NL" dirty="0"/>
              <a:t>Ik hoef niet zo nodig te praten met de kinderen. Laten ze dat maar op school doen of in de kerk (catechese e.d.) Daar kunnen ze dat beter.</a:t>
            </a:r>
          </a:p>
          <a:p>
            <a:endParaRPr lang="nl-NL" dirty="0"/>
          </a:p>
        </p:txBody>
      </p:sp>
    </p:spTree>
    <p:extLst>
      <p:ext uri="{BB962C8B-B14F-4D97-AF65-F5344CB8AC3E}">
        <p14:creationId xmlns:p14="http://schemas.microsoft.com/office/powerpoint/2010/main" val="13948981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E6ACE4F-0C72-0E5C-9E93-61C0C5544D65}"/>
              </a:ext>
            </a:extLst>
          </p:cNvPr>
          <p:cNvSpPr>
            <a:spLocks noGrp="1"/>
          </p:cNvSpPr>
          <p:nvPr>
            <p:ph type="title"/>
          </p:nvPr>
        </p:nvSpPr>
        <p:spPr/>
        <p:txBody>
          <a:bodyPr/>
          <a:lstStyle/>
          <a:p>
            <a:r>
              <a:rPr lang="nl-NL" dirty="0"/>
              <a:t>Redenen om niet te praten met ouders</a:t>
            </a:r>
          </a:p>
        </p:txBody>
      </p:sp>
      <p:sp>
        <p:nvSpPr>
          <p:cNvPr id="3" name="Tijdelijke aanduiding voor inhoud 2">
            <a:extLst>
              <a:ext uri="{FF2B5EF4-FFF2-40B4-BE49-F238E27FC236}">
                <a16:creationId xmlns:a16="http://schemas.microsoft.com/office/drawing/2014/main" id="{AD5F9D0D-1F22-93AA-0A04-09F75224E413}"/>
              </a:ext>
            </a:extLst>
          </p:cNvPr>
          <p:cNvSpPr>
            <a:spLocks noGrp="1"/>
          </p:cNvSpPr>
          <p:nvPr>
            <p:ph idx="1"/>
          </p:nvPr>
        </p:nvSpPr>
        <p:spPr/>
        <p:txBody>
          <a:bodyPr/>
          <a:lstStyle/>
          <a:p>
            <a:r>
              <a:rPr lang="nl-NL" dirty="0"/>
              <a:t>Jongeren willen liever niet te persoonlijk worden en in hun hart laten kijken</a:t>
            </a:r>
          </a:p>
          <a:p>
            <a:r>
              <a:rPr lang="nl-NL" dirty="0"/>
              <a:t>Ze zijn bang dat ouders boos worden</a:t>
            </a:r>
          </a:p>
          <a:p>
            <a:r>
              <a:rPr lang="nl-NL" dirty="0"/>
              <a:t>Ze willen ouders geen (extra) verdriet doen</a:t>
            </a:r>
          </a:p>
          <a:p>
            <a:r>
              <a:rPr lang="nl-NL" dirty="0"/>
              <a:t>Ze denken dat hun ouders hen toch niet begrijpen</a:t>
            </a:r>
          </a:p>
          <a:p>
            <a:r>
              <a:rPr lang="nl-NL" dirty="0"/>
              <a:t>Ze willen het geluk van hun ouders niet verstoren/ hen niet teleurstellen</a:t>
            </a:r>
          </a:p>
          <a:p>
            <a:r>
              <a:rPr lang="nl-NL" dirty="0"/>
              <a:t>Ze zijn bang dat ouders dingen verder vertellen</a:t>
            </a:r>
          </a:p>
          <a:p>
            <a:r>
              <a:rPr lang="nl-NL" dirty="0"/>
              <a:t>Ze willen niet dat hun ouders levenslang ‘iets’ weten</a:t>
            </a:r>
          </a:p>
          <a:p>
            <a:endParaRPr lang="nl-NL" dirty="0"/>
          </a:p>
        </p:txBody>
      </p:sp>
    </p:spTree>
    <p:extLst>
      <p:ext uri="{BB962C8B-B14F-4D97-AF65-F5344CB8AC3E}">
        <p14:creationId xmlns:p14="http://schemas.microsoft.com/office/powerpoint/2010/main" val="18295688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135F230-052F-4462-6359-4D8F1B083941}"/>
              </a:ext>
            </a:extLst>
          </p:cNvPr>
          <p:cNvSpPr>
            <a:spLocks noGrp="1"/>
          </p:cNvSpPr>
          <p:nvPr>
            <p:ph type="title"/>
          </p:nvPr>
        </p:nvSpPr>
        <p:spPr>
          <a:xfrm>
            <a:off x="838200" y="309707"/>
            <a:ext cx="10515600" cy="1325563"/>
          </a:xfrm>
        </p:spPr>
        <p:txBody>
          <a:bodyPr/>
          <a:lstStyle/>
          <a:p>
            <a:r>
              <a:rPr lang="nl-NL" dirty="0"/>
              <a:t>Even omdenken: luisteren ouders wel?</a:t>
            </a:r>
          </a:p>
        </p:txBody>
      </p:sp>
      <p:sp>
        <p:nvSpPr>
          <p:cNvPr id="3" name="Tijdelijke aanduiding voor inhoud 2">
            <a:extLst>
              <a:ext uri="{FF2B5EF4-FFF2-40B4-BE49-F238E27FC236}">
                <a16:creationId xmlns:a16="http://schemas.microsoft.com/office/drawing/2014/main" id="{A814423D-2582-B7C7-015F-53575908AECD}"/>
              </a:ext>
            </a:extLst>
          </p:cNvPr>
          <p:cNvSpPr>
            <a:spLocks noGrp="1"/>
          </p:cNvSpPr>
          <p:nvPr>
            <p:ph idx="1"/>
          </p:nvPr>
        </p:nvSpPr>
        <p:spPr/>
        <p:txBody>
          <a:bodyPr/>
          <a:lstStyle/>
          <a:p>
            <a:r>
              <a:rPr lang="nl-NL" dirty="0"/>
              <a:t>Ouders die willen praten met hun kinderen moeten eerst naar hen luisteren.</a:t>
            </a:r>
          </a:p>
          <a:p>
            <a:r>
              <a:rPr lang="nl-NL" dirty="0"/>
              <a:t>Veel ouders praten niet mét hun kinderen maar tégen hun kinderen.</a:t>
            </a:r>
          </a:p>
          <a:p>
            <a:r>
              <a:rPr lang="nl-NL" dirty="0"/>
              <a:t>Veel ouders vergeten naar het gevoel van de kinderen te luisteren of gaan daar juist tegenin.</a:t>
            </a:r>
          </a:p>
          <a:p>
            <a:r>
              <a:rPr lang="nl-NL" dirty="0"/>
              <a:t>Tja, en dan stopt de behoefte van jongeren om met hun ouders te praten helemaal.</a:t>
            </a:r>
          </a:p>
        </p:txBody>
      </p:sp>
    </p:spTree>
    <p:extLst>
      <p:ext uri="{BB962C8B-B14F-4D97-AF65-F5344CB8AC3E}">
        <p14:creationId xmlns:p14="http://schemas.microsoft.com/office/powerpoint/2010/main" val="255339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48A5EA11-7F24-6265-13F4-7068E4E63660}"/>
              </a:ext>
            </a:extLst>
          </p:cNvPr>
          <p:cNvPicPr>
            <a:picLocks noChangeAspect="1"/>
          </p:cNvPicPr>
          <p:nvPr/>
        </p:nvPicPr>
        <p:blipFill>
          <a:blip r:embed="rId2"/>
          <a:stretch>
            <a:fillRect/>
          </a:stretch>
        </p:blipFill>
        <p:spPr>
          <a:xfrm>
            <a:off x="3429001" y="243418"/>
            <a:ext cx="5000624" cy="5972967"/>
          </a:xfrm>
          <a:prstGeom prst="rect">
            <a:avLst/>
          </a:prstGeom>
        </p:spPr>
      </p:pic>
    </p:spTree>
    <p:extLst>
      <p:ext uri="{BB962C8B-B14F-4D97-AF65-F5344CB8AC3E}">
        <p14:creationId xmlns:p14="http://schemas.microsoft.com/office/powerpoint/2010/main" val="11927344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9DFCF96-2C07-237A-549A-353873258483}"/>
              </a:ext>
            </a:extLst>
          </p:cNvPr>
          <p:cNvSpPr>
            <a:spLocks noGrp="1"/>
          </p:cNvSpPr>
          <p:nvPr>
            <p:ph type="title"/>
          </p:nvPr>
        </p:nvSpPr>
        <p:spPr/>
        <p:txBody>
          <a:bodyPr/>
          <a:lstStyle/>
          <a:p>
            <a:r>
              <a:rPr lang="nl-NL" dirty="0"/>
              <a:t>Er zit iets tragisch in…</a:t>
            </a:r>
          </a:p>
        </p:txBody>
      </p:sp>
      <p:sp>
        <p:nvSpPr>
          <p:cNvPr id="3" name="Tijdelijke aanduiding voor inhoud 2">
            <a:extLst>
              <a:ext uri="{FF2B5EF4-FFF2-40B4-BE49-F238E27FC236}">
                <a16:creationId xmlns:a16="http://schemas.microsoft.com/office/drawing/2014/main" id="{1F6FA446-66DC-B3C7-3EA3-7DA7B038F430}"/>
              </a:ext>
            </a:extLst>
          </p:cNvPr>
          <p:cNvSpPr>
            <a:spLocks noGrp="1"/>
          </p:cNvSpPr>
          <p:nvPr>
            <p:ph idx="1"/>
          </p:nvPr>
        </p:nvSpPr>
        <p:spPr/>
        <p:txBody>
          <a:bodyPr/>
          <a:lstStyle/>
          <a:p>
            <a:r>
              <a:rPr lang="nl-NL" dirty="0"/>
              <a:t>Bij kleine kinderen zeggen ouders dikwijls: houd nou je mond maar!</a:t>
            </a:r>
          </a:p>
          <a:p>
            <a:r>
              <a:rPr lang="nl-NL" dirty="0"/>
              <a:t>Als ouders zelf behoefte hebben aan praten met hun kind, zegt het kind tegen de ouders: houd nou uw mond maar.</a:t>
            </a:r>
          </a:p>
          <a:p>
            <a:r>
              <a:rPr lang="nl-NL" dirty="0"/>
              <a:t>Adolescentie lijkt op: wegens verbouwing gesloten.</a:t>
            </a:r>
          </a:p>
          <a:p>
            <a:r>
              <a:rPr lang="nl-NL" dirty="0"/>
              <a:t>Als ouders behoefte hebben om de band met hun kinderen te verstevigen zijn de kinderen al bezig met het losmakingsproces.</a:t>
            </a:r>
          </a:p>
          <a:p>
            <a:r>
              <a:rPr lang="nl-NL" dirty="0"/>
              <a:t>Kinderen worden in de loop van het leven steeds belangrijker voor ouders en ouders steeds minder belangrijk voor kinderen…</a:t>
            </a:r>
          </a:p>
        </p:txBody>
      </p:sp>
    </p:spTree>
    <p:extLst>
      <p:ext uri="{BB962C8B-B14F-4D97-AF65-F5344CB8AC3E}">
        <p14:creationId xmlns:p14="http://schemas.microsoft.com/office/powerpoint/2010/main" val="24942244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1A4BE9F-F501-A89F-37B9-199155284035}"/>
              </a:ext>
            </a:extLst>
          </p:cNvPr>
          <p:cNvSpPr>
            <a:spLocks noGrp="1"/>
          </p:cNvSpPr>
          <p:nvPr>
            <p:ph type="title"/>
          </p:nvPr>
        </p:nvSpPr>
        <p:spPr/>
        <p:txBody>
          <a:bodyPr/>
          <a:lstStyle/>
          <a:p>
            <a:r>
              <a:rPr lang="nl-NL" dirty="0"/>
              <a:t>Dagelijks gesprek</a:t>
            </a:r>
          </a:p>
        </p:txBody>
      </p:sp>
      <p:sp>
        <p:nvSpPr>
          <p:cNvPr id="3" name="Tijdelijke aanduiding voor inhoud 2">
            <a:extLst>
              <a:ext uri="{FF2B5EF4-FFF2-40B4-BE49-F238E27FC236}">
                <a16:creationId xmlns:a16="http://schemas.microsoft.com/office/drawing/2014/main" id="{6EB5D6C6-60C4-B84D-9282-062279262E7D}"/>
              </a:ext>
            </a:extLst>
          </p:cNvPr>
          <p:cNvSpPr>
            <a:spLocks noGrp="1"/>
          </p:cNvSpPr>
          <p:nvPr>
            <p:ph idx="1"/>
          </p:nvPr>
        </p:nvSpPr>
        <p:spPr/>
        <p:txBody>
          <a:bodyPr>
            <a:normAutofit/>
          </a:bodyPr>
          <a:lstStyle/>
          <a:p>
            <a:r>
              <a:rPr lang="nl-NL" dirty="0"/>
              <a:t>Basis van het dagelijks gesprek: oprechte belangstelling tonen voor uw kind, hun wel en wee, feiten en gevoelens. Dat is meer dan vragen: ‘Hoe was het op school?’</a:t>
            </a:r>
          </a:p>
          <a:p>
            <a:r>
              <a:rPr lang="nl-NL" dirty="0"/>
              <a:t>Signaleer eventuele problemen.</a:t>
            </a:r>
          </a:p>
          <a:p>
            <a:r>
              <a:rPr lang="nl-NL" dirty="0"/>
              <a:t>Stop met negatieve opmerkingen.</a:t>
            </a:r>
          </a:p>
          <a:p>
            <a:r>
              <a:rPr lang="nl-NL" dirty="0"/>
              <a:t>U merkt vanzelf of het een echt gesprek wordt. Dring niet aan. Voel aan wanneer het passend is om door te vragen.</a:t>
            </a:r>
          </a:p>
          <a:p>
            <a:r>
              <a:rPr lang="nl-NL" dirty="0"/>
              <a:t>Forceer geen gesprek: ‘Het wordt tijd om eens goed met jou te praten!’ Durf ook los te laten.</a:t>
            </a:r>
          </a:p>
        </p:txBody>
      </p:sp>
    </p:spTree>
    <p:extLst>
      <p:ext uri="{BB962C8B-B14F-4D97-AF65-F5344CB8AC3E}">
        <p14:creationId xmlns:p14="http://schemas.microsoft.com/office/powerpoint/2010/main" val="455127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F791EC-77A2-BC12-1D97-BB6F4C711B59}"/>
              </a:ext>
            </a:extLst>
          </p:cNvPr>
          <p:cNvSpPr>
            <a:spLocks noGrp="1"/>
          </p:cNvSpPr>
          <p:nvPr>
            <p:ph type="title"/>
          </p:nvPr>
        </p:nvSpPr>
        <p:spPr/>
        <p:txBody>
          <a:bodyPr/>
          <a:lstStyle/>
          <a:p>
            <a:r>
              <a:rPr lang="nl-NL" dirty="0"/>
              <a:t>Deel 2 Wie zijn onze jongeren?</a:t>
            </a:r>
          </a:p>
        </p:txBody>
      </p:sp>
      <p:sp>
        <p:nvSpPr>
          <p:cNvPr id="3" name="Tijdelijke aanduiding voor tekst 2">
            <a:extLst>
              <a:ext uri="{FF2B5EF4-FFF2-40B4-BE49-F238E27FC236}">
                <a16:creationId xmlns:a16="http://schemas.microsoft.com/office/drawing/2014/main" id="{31FD02F3-C212-DDC7-1514-B2EB1E3E9526}"/>
              </a:ext>
            </a:extLst>
          </p:cNvPr>
          <p:cNvSpPr>
            <a:spLocks noGrp="1"/>
          </p:cNvSpPr>
          <p:nvPr>
            <p:ph type="body" idx="1"/>
          </p:nvPr>
        </p:nvSpPr>
        <p:spPr/>
        <p:txBody>
          <a:bodyPr/>
          <a:lstStyle/>
          <a:p>
            <a:endParaRPr lang="nl-NL" dirty="0"/>
          </a:p>
        </p:txBody>
      </p:sp>
    </p:spTree>
    <p:extLst>
      <p:ext uri="{BB962C8B-B14F-4D97-AF65-F5344CB8AC3E}">
        <p14:creationId xmlns:p14="http://schemas.microsoft.com/office/powerpoint/2010/main" val="18599829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36B6570-E5A7-7526-E6EC-3256902782A6}"/>
              </a:ext>
            </a:extLst>
          </p:cNvPr>
          <p:cNvSpPr>
            <a:spLocks noGrp="1"/>
          </p:cNvSpPr>
          <p:nvPr>
            <p:ph type="title"/>
          </p:nvPr>
        </p:nvSpPr>
        <p:spPr/>
        <p:txBody>
          <a:bodyPr/>
          <a:lstStyle/>
          <a:p>
            <a:r>
              <a:rPr lang="nl-NL" dirty="0"/>
              <a:t>Kenmerken van adolescenten </a:t>
            </a:r>
          </a:p>
        </p:txBody>
      </p:sp>
      <p:sp>
        <p:nvSpPr>
          <p:cNvPr id="3" name="Tijdelijke aanduiding voor inhoud 2">
            <a:extLst>
              <a:ext uri="{FF2B5EF4-FFF2-40B4-BE49-F238E27FC236}">
                <a16:creationId xmlns:a16="http://schemas.microsoft.com/office/drawing/2014/main" id="{DCDE09B7-8581-54A0-757C-A0FEACE1FA30}"/>
              </a:ext>
            </a:extLst>
          </p:cNvPr>
          <p:cNvSpPr>
            <a:spLocks noGrp="1"/>
          </p:cNvSpPr>
          <p:nvPr>
            <p:ph idx="1"/>
          </p:nvPr>
        </p:nvSpPr>
        <p:spPr/>
        <p:txBody>
          <a:bodyPr/>
          <a:lstStyle/>
          <a:p>
            <a:r>
              <a:rPr lang="nl-NL" dirty="0"/>
              <a:t>Praat even met uw buren. Wat is nou typisch voor de jongeren van nu? Denk bijvoorbeeld aan:</a:t>
            </a:r>
          </a:p>
          <a:p>
            <a:pPr lvl="1"/>
            <a:r>
              <a:rPr lang="nl-NL" dirty="0"/>
              <a:t>Omgaan met relaties</a:t>
            </a:r>
          </a:p>
          <a:p>
            <a:pPr lvl="1"/>
            <a:r>
              <a:rPr lang="nl-NL" dirty="0"/>
              <a:t>Omgaan met geld en goed</a:t>
            </a:r>
          </a:p>
          <a:p>
            <a:pPr lvl="1"/>
            <a:r>
              <a:rPr lang="nl-NL" dirty="0"/>
              <a:t>Omgaan met verplichtingen (school!)</a:t>
            </a:r>
          </a:p>
          <a:p>
            <a:pPr lvl="1"/>
            <a:r>
              <a:rPr lang="nl-NL" dirty="0"/>
              <a:t>Omgaan met kerk en geloof</a:t>
            </a:r>
          </a:p>
          <a:p>
            <a:pPr lvl="1"/>
            <a:r>
              <a:rPr lang="nl-NL" dirty="0"/>
              <a:t>Omgaan met vrije tijd</a:t>
            </a:r>
          </a:p>
          <a:p>
            <a:pPr lvl="1"/>
            <a:r>
              <a:rPr lang="nl-NL" dirty="0"/>
              <a:t>Omgaan met media</a:t>
            </a:r>
          </a:p>
        </p:txBody>
      </p:sp>
    </p:spTree>
    <p:extLst>
      <p:ext uri="{BB962C8B-B14F-4D97-AF65-F5344CB8AC3E}">
        <p14:creationId xmlns:p14="http://schemas.microsoft.com/office/powerpoint/2010/main" val="16916004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9880F59-B143-C74F-79DA-64312485C936}"/>
              </a:ext>
            </a:extLst>
          </p:cNvPr>
          <p:cNvSpPr>
            <a:spLocks noGrp="1"/>
          </p:cNvSpPr>
          <p:nvPr>
            <p:ph type="title"/>
          </p:nvPr>
        </p:nvSpPr>
        <p:spPr/>
        <p:txBody>
          <a:bodyPr/>
          <a:lstStyle/>
          <a:p>
            <a:r>
              <a:rPr lang="nl-NL" dirty="0" err="1"/>
              <a:t>Millenials</a:t>
            </a:r>
            <a:endParaRPr lang="nl-NL" dirty="0"/>
          </a:p>
        </p:txBody>
      </p:sp>
      <p:sp>
        <p:nvSpPr>
          <p:cNvPr id="3" name="Tijdelijke aanduiding voor inhoud 2">
            <a:extLst>
              <a:ext uri="{FF2B5EF4-FFF2-40B4-BE49-F238E27FC236}">
                <a16:creationId xmlns:a16="http://schemas.microsoft.com/office/drawing/2014/main" id="{2408E5BB-0D0B-5F78-7EFA-CF88D94B96E2}"/>
              </a:ext>
            </a:extLst>
          </p:cNvPr>
          <p:cNvSpPr>
            <a:spLocks noGrp="1"/>
          </p:cNvSpPr>
          <p:nvPr>
            <p:ph idx="1"/>
          </p:nvPr>
        </p:nvSpPr>
        <p:spPr/>
        <p:txBody>
          <a:bodyPr>
            <a:normAutofit fontScale="92500" lnSpcReduction="10000"/>
          </a:bodyPr>
          <a:lstStyle/>
          <a:p>
            <a:r>
              <a:rPr lang="nl-NL" dirty="0"/>
              <a:t>Drie belangrijke invloeden: ouders, omgeving (andere jongeren), tijdgeest/cultuur (media, techniek e.d.)</a:t>
            </a:r>
          </a:p>
          <a:p>
            <a:r>
              <a:rPr lang="nl-NL" dirty="0"/>
              <a:t>Ze kennen alleen de zorgelijke wereld van na 11 september (maar sluiten zich daar ook voor af).</a:t>
            </a:r>
          </a:p>
          <a:p>
            <a:r>
              <a:rPr lang="nl-NL" dirty="0"/>
              <a:t>De meesten zijn materieel en pedagogisch verwend.</a:t>
            </a:r>
          </a:p>
          <a:p>
            <a:r>
              <a:rPr lang="nl-NL" dirty="0"/>
              <a:t>Een deel van de jongeren is emotioneel tekort gekomen (ouders zijn ook druk…)</a:t>
            </a:r>
          </a:p>
          <a:p>
            <a:r>
              <a:rPr lang="nl-NL" dirty="0"/>
              <a:t>Ze willen met niet te veel inspanning groots presteren (en zijn teleurgesteld als dat niet lukt).</a:t>
            </a:r>
          </a:p>
          <a:p>
            <a:r>
              <a:rPr lang="nl-NL" dirty="0"/>
              <a:t>Wat hen aangeboden wordt (onderwijs, kerk, media) moet liever leuk dan zinvol zijn.</a:t>
            </a:r>
          </a:p>
        </p:txBody>
      </p:sp>
    </p:spTree>
    <p:extLst>
      <p:ext uri="{BB962C8B-B14F-4D97-AF65-F5344CB8AC3E}">
        <p14:creationId xmlns:p14="http://schemas.microsoft.com/office/powerpoint/2010/main" val="30410838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3B0F06A-ACAD-6B91-A64A-F05F5F073384}"/>
              </a:ext>
            </a:extLst>
          </p:cNvPr>
          <p:cNvSpPr>
            <a:spLocks noGrp="1"/>
          </p:cNvSpPr>
          <p:nvPr>
            <p:ph type="title"/>
          </p:nvPr>
        </p:nvSpPr>
        <p:spPr/>
        <p:txBody>
          <a:bodyPr/>
          <a:lstStyle/>
          <a:p>
            <a:endParaRPr lang="nl-NL"/>
          </a:p>
        </p:txBody>
      </p:sp>
      <p:sp>
        <p:nvSpPr>
          <p:cNvPr id="3" name="Tijdelijke aanduiding voor inhoud 2">
            <a:extLst>
              <a:ext uri="{FF2B5EF4-FFF2-40B4-BE49-F238E27FC236}">
                <a16:creationId xmlns:a16="http://schemas.microsoft.com/office/drawing/2014/main" id="{C61999CD-D696-C935-4727-3D0B2BFD24A0}"/>
              </a:ext>
            </a:extLst>
          </p:cNvPr>
          <p:cNvSpPr>
            <a:spLocks noGrp="1"/>
          </p:cNvSpPr>
          <p:nvPr>
            <p:ph idx="1"/>
          </p:nvPr>
        </p:nvSpPr>
        <p:spPr/>
        <p:txBody>
          <a:bodyPr>
            <a:normAutofit fontScale="92500" lnSpcReduction="10000"/>
          </a:bodyPr>
          <a:lstStyle/>
          <a:p>
            <a:r>
              <a:rPr lang="nl-NL" dirty="0"/>
              <a:t>Hun leven lang horen ze: je bent goed zoals je bent (nog vóór ze iets presteren).</a:t>
            </a:r>
          </a:p>
          <a:p>
            <a:r>
              <a:rPr lang="nl-NL" dirty="0"/>
              <a:t>De samenleving legt veel nadruk op prestaties (ga voor de hoogste opleiding), dat voelt als druk en geeft faalangst.</a:t>
            </a:r>
          </a:p>
          <a:p>
            <a:r>
              <a:rPr lang="nl-NL" dirty="0"/>
              <a:t>Ook bezit is in onze tijd heel belangrijk voor het zelfbeeld. Dat leidt tot impulsief koopgedrag.</a:t>
            </a:r>
          </a:p>
          <a:p>
            <a:r>
              <a:rPr lang="nl-NL" dirty="0"/>
              <a:t>Ook ervaren staat hoog genoteerd. Dat leidt tot veel uitgaan en  vakantieplezier, inclusief alcohol.</a:t>
            </a:r>
          </a:p>
          <a:p>
            <a:r>
              <a:rPr lang="nl-NL" dirty="0"/>
              <a:t>Jongeren hebben iets narcistisch: ze willen bij hun eerste baantje direct veel geld verdienen en promotie maken, want ze zijn zo goed. Tegelijk hebben ze een laag zelfbeeld.</a:t>
            </a:r>
          </a:p>
        </p:txBody>
      </p:sp>
    </p:spTree>
    <p:extLst>
      <p:ext uri="{BB962C8B-B14F-4D97-AF65-F5344CB8AC3E}">
        <p14:creationId xmlns:p14="http://schemas.microsoft.com/office/powerpoint/2010/main" val="39023243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65CEA18-28E6-35C1-61AA-3316373818F7}"/>
              </a:ext>
            </a:extLst>
          </p:cNvPr>
          <p:cNvSpPr>
            <a:spLocks noGrp="1"/>
          </p:cNvSpPr>
          <p:nvPr>
            <p:ph type="title"/>
          </p:nvPr>
        </p:nvSpPr>
        <p:spPr/>
        <p:txBody>
          <a:bodyPr/>
          <a:lstStyle/>
          <a:p>
            <a:endParaRPr lang="nl-NL"/>
          </a:p>
        </p:txBody>
      </p:sp>
      <p:sp>
        <p:nvSpPr>
          <p:cNvPr id="3" name="Tijdelijke aanduiding voor inhoud 2">
            <a:extLst>
              <a:ext uri="{FF2B5EF4-FFF2-40B4-BE49-F238E27FC236}">
                <a16:creationId xmlns:a16="http://schemas.microsoft.com/office/drawing/2014/main" id="{931EEFB7-FFD0-8946-50D5-F59240A551AE}"/>
              </a:ext>
            </a:extLst>
          </p:cNvPr>
          <p:cNvSpPr>
            <a:spLocks noGrp="1"/>
          </p:cNvSpPr>
          <p:nvPr>
            <p:ph idx="1"/>
          </p:nvPr>
        </p:nvSpPr>
        <p:spPr/>
        <p:txBody>
          <a:bodyPr/>
          <a:lstStyle/>
          <a:p>
            <a:r>
              <a:rPr lang="nl-NL" dirty="0"/>
              <a:t>Dat lage zelfbeeld komt mede door dat ze weinig hoeven te doen op eigen kracht. Ouders regelen of betalen alles. En als ze dan zelf aan de bak moeten hebben ze geen zelfvertrouwen.</a:t>
            </a:r>
          </a:p>
          <a:p>
            <a:r>
              <a:rPr lang="nl-NL" dirty="0"/>
              <a:t>Ze hebben geen geduld; maar schoolresultaten en arbeidsvreugde en sterke relaties vragen inspanning en een lange adem; ze zien de top maar vergeten de berg; ze gaan dwarrelen en kunnen niet echt genieten; geen balans; ze zoeken snelle bevrediging (dus wisselen ze van school, van baantje, van vrienden)</a:t>
            </a:r>
          </a:p>
          <a:p>
            <a:r>
              <a:rPr lang="nl-NL" dirty="0"/>
              <a:t>Ze stellen slecht prioriteiten en hebben vaak geen focus. Ze zijn met van alles en nog wat tegelijk bezig.</a:t>
            </a:r>
          </a:p>
          <a:p>
            <a:endParaRPr lang="nl-NL" dirty="0"/>
          </a:p>
        </p:txBody>
      </p:sp>
    </p:spTree>
    <p:extLst>
      <p:ext uri="{BB962C8B-B14F-4D97-AF65-F5344CB8AC3E}">
        <p14:creationId xmlns:p14="http://schemas.microsoft.com/office/powerpoint/2010/main" val="21443352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F031C0C-89BA-AF8F-019E-87D343D9EDB7}"/>
              </a:ext>
            </a:extLst>
          </p:cNvPr>
          <p:cNvSpPr>
            <a:spLocks noGrp="1"/>
          </p:cNvSpPr>
          <p:nvPr>
            <p:ph type="title"/>
          </p:nvPr>
        </p:nvSpPr>
        <p:spPr/>
        <p:txBody>
          <a:bodyPr/>
          <a:lstStyle/>
          <a:p>
            <a:endParaRPr lang="nl-NL"/>
          </a:p>
        </p:txBody>
      </p:sp>
      <p:sp>
        <p:nvSpPr>
          <p:cNvPr id="3" name="Tijdelijke aanduiding voor inhoud 2">
            <a:extLst>
              <a:ext uri="{FF2B5EF4-FFF2-40B4-BE49-F238E27FC236}">
                <a16:creationId xmlns:a16="http://schemas.microsoft.com/office/drawing/2014/main" id="{F00306D8-A79A-ACEF-8BD6-35D2577EB8E6}"/>
              </a:ext>
            </a:extLst>
          </p:cNvPr>
          <p:cNvSpPr>
            <a:spLocks noGrp="1"/>
          </p:cNvSpPr>
          <p:nvPr>
            <p:ph idx="1"/>
          </p:nvPr>
        </p:nvSpPr>
        <p:spPr/>
        <p:txBody>
          <a:bodyPr/>
          <a:lstStyle/>
          <a:p>
            <a:r>
              <a:rPr lang="nl-NL" dirty="0"/>
              <a:t>Uren per dag zijn ze met de media bezig, van de vroege morgen tot in de nacht. Tijdens lessen, tijdens het eten. Altijd.</a:t>
            </a:r>
          </a:p>
          <a:p>
            <a:r>
              <a:rPr lang="nl-NL" dirty="0"/>
              <a:t>Dit alles bij elkaar geeft stress en kan depressiviteit veroorzaken en dat kan weer leiden tot verslavingsgedrag (alcohol, en weer de smartphone).</a:t>
            </a:r>
          </a:p>
          <a:p>
            <a:r>
              <a:rPr lang="nl-NL" dirty="0"/>
              <a:t>Veel jongeren hebben hulp nodig. Ze missen diepe vreugde in het leven. Velen weigeren echter die hulp.</a:t>
            </a:r>
          </a:p>
        </p:txBody>
      </p:sp>
    </p:spTree>
    <p:extLst>
      <p:ext uri="{BB962C8B-B14F-4D97-AF65-F5344CB8AC3E}">
        <p14:creationId xmlns:p14="http://schemas.microsoft.com/office/powerpoint/2010/main" val="39938462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107C1B8-4AE6-5E9F-0BC5-49277E429E33}"/>
              </a:ext>
            </a:extLst>
          </p:cNvPr>
          <p:cNvSpPr>
            <a:spLocks noGrp="1"/>
          </p:cNvSpPr>
          <p:nvPr>
            <p:ph type="title"/>
          </p:nvPr>
        </p:nvSpPr>
        <p:spPr/>
        <p:txBody>
          <a:bodyPr/>
          <a:lstStyle/>
          <a:p>
            <a:r>
              <a:rPr lang="nl-NL" dirty="0"/>
              <a:t>Een gespreksmoment:</a:t>
            </a:r>
          </a:p>
        </p:txBody>
      </p:sp>
      <p:sp>
        <p:nvSpPr>
          <p:cNvPr id="3" name="Tijdelijke aanduiding voor inhoud 2">
            <a:extLst>
              <a:ext uri="{FF2B5EF4-FFF2-40B4-BE49-F238E27FC236}">
                <a16:creationId xmlns:a16="http://schemas.microsoft.com/office/drawing/2014/main" id="{C19B4F50-E556-09A6-DC4A-BF3631CADFC5}"/>
              </a:ext>
            </a:extLst>
          </p:cNvPr>
          <p:cNvSpPr>
            <a:spLocks noGrp="1"/>
          </p:cNvSpPr>
          <p:nvPr>
            <p:ph idx="1"/>
          </p:nvPr>
        </p:nvSpPr>
        <p:spPr/>
        <p:txBody>
          <a:bodyPr/>
          <a:lstStyle/>
          <a:p>
            <a:r>
              <a:rPr lang="nl-NL" dirty="0"/>
              <a:t>Het beeld van de jongeren van nu is vrij somber getekend. In uw geval: te somber?</a:t>
            </a:r>
          </a:p>
          <a:p>
            <a:r>
              <a:rPr lang="nl-NL" dirty="0"/>
              <a:t>Ziet uw leven er nou anders uit dan van uw kinderen? Is het hetzelfde (u kijkt ook uren op een schermpje)? Of zegt u: wij ervaren echt een kloof zo zij en zo wij (willen) leven?</a:t>
            </a:r>
          </a:p>
          <a:p>
            <a:r>
              <a:rPr lang="nl-NL" dirty="0"/>
              <a:t>Het verwennen van kinderen is een bron van narigheid. Wees eerlijk: verwent u uw kinderen?</a:t>
            </a:r>
          </a:p>
          <a:p>
            <a:r>
              <a:rPr lang="nl-NL" dirty="0"/>
              <a:t>En nou nog eerlijker: zitten uw kinderen bij u achterop de fiets of zit u bij hen achterop de fiets? Oftewel: lukt het u om met enig gezag leiding te geven?</a:t>
            </a:r>
          </a:p>
          <a:p>
            <a:endParaRPr lang="nl-NL" dirty="0"/>
          </a:p>
        </p:txBody>
      </p:sp>
    </p:spTree>
    <p:extLst>
      <p:ext uri="{BB962C8B-B14F-4D97-AF65-F5344CB8AC3E}">
        <p14:creationId xmlns:p14="http://schemas.microsoft.com/office/powerpoint/2010/main" val="32067560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38823B3-9ABE-090F-E516-A193BB9009C8}"/>
              </a:ext>
            </a:extLst>
          </p:cNvPr>
          <p:cNvSpPr>
            <a:spLocks noGrp="1"/>
          </p:cNvSpPr>
          <p:nvPr>
            <p:ph type="title"/>
          </p:nvPr>
        </p:nvSpPr>
        <p:spPr/>
        <p:txBody>
          <a:bodyPr/>
          <a:lstStyle/>
          <a:p>
            <a:r>
              <a:rPr lang="nl-NL" dirty="0"/>
              <a:t>Wat hebben deze jongeren nodig?</a:t>
            </a:r>
          </a:p>
        </p:txBody>
      </p:sp>
      <p:sp>
        <p:nvSpPr>
          <p:cNvPr id="3" name="Tijdelijke aanduiding voor inhoud 2">
            <a:extLst>
              <a:ext uri="{FF2B5EF4-FFF2-40B4-BE49-F238E27FC236}">
                <a16:creationId xmlns:a16="http://schemas.microsoft.com/office/drawing/2014/main" id="{BE26D122-CB19-1252-95BE-C12162CEF1C4}"/>
              </a:ext>
            </a:extLst>
          </p:cNvPr>
          <p:cNvSpPr>
            <a:spLocks noGrp="1"/>
          </p:cNvSpPr>
          <p:nvPr>
            <p:ph idx="1"/>
          </p:nvPr>
        </p:nvSpPr>
        <p:spPr/>
        <p:txBody>
          <a:bodyPr/>
          <a:lstStyle/>
          <a:p>
            <a:r>
              <a:rPr lang="nl-NL" dirty="0"/>
              <a:t>Echte belangstelling van hun ouders</a:t>
            </a:r>
          </a:p>
          <a:p>
            <a:r>
              <a:rPr lang="nl-NL" dirty="0"/>
              <a:t>Ruimte én richting. Leiding die ze niet aanvoelen als leiding</a:t>
            </a:r>
          </a:p>
          <a:p>
            <a:r>
              <a:rPr lang="nl-NL" dirty="0"/>
              <a:t>Een veilig thuis</a:t>
            </a:r>
          </a:p>
          <a:p>
            <a:r>
              <a:rPr lang="nl-NL" dirty="0"/>
              <a:t>Soms: hulp. Schakel die niet te laat in. Zeker jongeren met een rugzakje kunnen het zwaar hebben.</a:t>
            </a:r>
          </a:p>
          <a:p>
            <a:r>
              <a:rPr lang="nl-NL" dirty="0"/>
              <a:t>Fantastisch als u zelf goede gesprekken hebt met hen maar lig er niet wakker van als ze die liever met anderen hebben. Als ze maar praten.</a:t>
            </a:r>
          </a:p>
        </p:txBody>
      </p:sp>
    </p:spTree>
    <p:extLst>
      <p:ext uri="{BB962C8B-B14F-4D97-AF65-F5344CB8AC3E}">
        <p14:creationId xmlns:p14="http://schemas.microsoft.com/office/powerpoint/2010/main" val="42568622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9B473D3-230E-1EE1-8DC2-65CF5CECFF6D}"/>
              </a:ext>
            </a:extLst>
          </p:cNvPr>
          <p:cNvSpPr>
            <a:spLocks noGrp="1"/>
          </p:cNvSpPr>
          <p:nvPr>
            <p:ph type="title"/>
          </p:nvPr>
        </p:nvSpPr>
        <p:spPr/>
        <p:txBody>
          <a:bodyPr/>
          <a:lstStyle/>
          <a:p>
            <a:r>
              <a:rPr lang="nl-NL" dirty="0"/>
              <a:t>Deel 3 Jongeren en geloof</a:t>
            </a:r>
          </a:p>
        </p:txBody>
      </p:sp>
      <p:sp>
        <p:nvSpPr>
          <p:cNvPr id="3" name="Tijdelijke aanduiding voor tekst 2">
            <a:extLst>
              <a:ext uri="{FF2B5EF4-FFF2-40B4-BE49-F238E27FC236}">
                <a16:creationId xmlns:a16="http://schemas.microsoft.com/office/drawing/2014/main" id="{FD3DA2A6-43FF-9A7B-9513-6C50D7C8640A}"/>
              </a:ext>
            </a:extLst>
          </p:cNvPr>
          <p:cNvSpPr>
            <a:spLocks noGrp="1"/>
          </p:cNvSpPr>
          <p:nvPr>
            <p:ph type="body" idx="1"/>
          </p:nvPr>
        </p:nvSpPr>
        <p:spPr/>
        <p:txBody>
          <a:bodyPr/>
          <a:lstStyle/>
          <a:p>
            <a:endParaRPr lang="nl-NL"/>
          </a:p>
        </p:txBody>
      </p:sp>
    </p:spTree>
    <p:extLst>
      <p:ext uri="{BB962C8B-B14F-4D97-AF65-F5344CB8AC3E}">
        <p14:creationId xmlns:p14="http://schemas.microsoft.com/office/powerpoint/2010/main" val="23546297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703BF33-3163-E4D3-3797-3A70628F4C2C}"/>
              </a:ext>
            </a:extLst>
          </p:cNvPr>
          <p:cNvSpPr>
            <a:spLocks noGrp="1"/>
          </p:cNvSpPr>
          <p:nvPr>
            <p:ph type="title"/>
          </p:nvPr>
        </p:nvSpPr>
        <p:spPr/>
        <p:txBody>
          <a:bodyPr/>
          <a:lstStyle/>
          <a:p>
            <a:r>
              <a:rPr lang="nl-NL" dirty="0"/>
              <a:t>Scharrelen</a:t>
            </a:r>
          </a:p>
        </p:txBody>
      </p:sp>
      <p:sp>
        <p:nvSpPr>
          <p:cNvPr id="3" name="Tijdelijke aanduiding voor inhoud 2">
            <a:extLst>
              <a:ext uri="{FF2B5EF4-FFF2-40B4-BE49-F238E27FC236}">
                <a16:creationId xmlns:a16="http://schemas.microsoft.com/office/drawing/2014/main" id="{59BF6B51-F99C-BC99-314C-D5D28E907E93}"/>
              </a:ext>
            </a:extLst>
          </p:cNvPr>
          <p:cNvSpPr>
            <a:spLocks noGrp="1"/>
          </p:cNvSpPr>
          <p:nvPr>
            <p:ph idx="1"/>
          </p:nvPr>
        </p:nvSpPr>
        <p:spPr/>
        <p:txBody>
          <a:bodyPr>
            <a:normAutofit lnSpcReduction="10000"/>
          </a:bodyPr>
          <a:lstStyle/>
          <a:p>
            <a:r>
              <a:rPr lang="nl-NL" dirty="0"/>
              <a:t>Reformatorische jongeren lijken een uitzondering maar de meeste christelijke jongeren scharrelen hun geloof bij elkaar. Voor 30% denken ze zoals in hun eigen kerk. Voor 30% zoals ze het geloof van andere christenen leren kennen. Voor 40% weten ze niet of ze geloven. Ze lijken ook alles te kunnen combineren.</a:t>
            </a:r>
          </a:p>
          <a:p>
            <a:r>
              <a:rPr lang="nl-NL" dirty="0"/>
              <a:t>Reformatorische jongeren voelen zich soms onzeker of zelfs schuldig als ze eigen gedachten bij God en geloof hebben. Soms worden ze opstandig tegen wat ze thuis meekrijgen.</a:t>
            </a:r>
          </a:p>
          <a:p>
            <a:r>
              <a:rPr lang="nl-NL" dirty="0"/>
              <a:t>Verplicht naar de kerk gaan accepteren ze wel maar past niet bij hen. Ze gaan graag naar een kerkdienst waar ze iets beleven en waar ze iets aan hebben. Anders vinden ze dat nutteloos.</a:t>
            </a:r>
          </a:p>
        </p:txBody>
      </p:sp>
    </p:spTree>
    <p:extLst>
      <p:ext uri="{BB962C8B-B14F-4D97-AF65-F5344CB8AC3E}">
        <p14:creationId xmlns:p14="http://schemas.microsoft.com/office/powerpoint/2010/main" val="23887427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3DDB0A-A47D-B035-4CCC-2D843DB0D64D}"/>
              </a:ext>
            </a:extLst>
          </p:cNvPr>
          <p:cNvSpPr>
            <a:spLocks noGrp="1"/>
          </p:cNvSpPr>
          <p:nvPr>
            <p:ph type="title"/>
          </p:nvPr>
        </p:nvSpPr>
        <p:spPr/>
        <p:txBody>
          <a:bodyPr/>
          <a:lstStyle/>
          <a:p>
            <a:endParaRPr lang="nl-NL"/>
          </a:p>
        </p:txBody>
      </p:sp>
      <p:sp>
        <p:nvSpPr>
          <p:cNvPr id="3" name="Tijdelijke aanduiding voor inhoud 2">
            <a:extLst>
              <a:ext uri="{FF2B5EF4-FFF2-40B4-BE49-F238E27FC236}">
                <a16:creationId xmlns:a16="http://schemas.microsoft.com/office/drawing/2014/main" id="{3767FB68-18FC-E870-C565-A803920BFC0A}"/>
              </a:ext>
            </a:extLst>
          </p:cNvPr>
          <p:cNvSpPr>
            <a:spLocks noGrp="1"/>
          </p:cNvSpPr>
          <p:nvPr>
            <p:ph idx="1"/>
          </p:nvPr>
        </p:nvSpPr>
        <p:spPr/>
        <p:txBody>
          <a:bodyPr/>
          <a:lstStyle/>
          <a:p>
            <a:r>
              <a:rPr lang="nl-NL" dirty="0"/>
              <a:t>Vrijheid gaat boven tradities</a:t>
            </a:r>
          </a:p>
          <a:p>
            <a:r>
              <a:rPr lang="nl-NL" dirty="0"/>
              <a:t>Gevoel is belangrijker dan verstand</a:t>
            </a:r>
          </a:p>
          <a:p>
            <a:r>
              <a:rPr lang="nl-NL" dirty="0"/>
              <a:t>Leervrijheid is volgens jongeren beter dan strakke kaders (hoewel anderen juist weer houvast hebben aan die strakke kaders).</a:t>
            </a:r>
          </a:p>
          <a:p>
            <a:r>
              <a:rPr lang="nl-NL" dirty="0"/>
              <a:t>Laagdrempelige kerkelijke activiteiten spreken aan.</a:t>
            </a:r>
          </a:p>
          <a:p>
            <a:r>
              <a:rPr lang="nl-NL" dirty="0"/>
              <a:t>Reformatorische jongeren ervaren een cultuurkloof tussen hun achtergrond en de wereld om zich heen. Dat leidt tot: zich aanpassen, zich afzetten of stilletje hun weg gaan in de andere wereld.</a:t>
            </a:r>
          </a:p>
        </p:txBody>
      </p:sp>
    </p:spTree>
    <p:extLst>
      <p:ext uri="{BB962C8B-B14F-4D97-AF65-F5344CB8AC3E}">
        <p14:creationId xmlns:p14="http://schemas.microsoft.com/office/powerpoint/2010/main" val="6054944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A73EF71-90BD-B73E-60FF-57E7269211D8}"/>
              </a:ext>
            </a:extLst>
          </p:cNvPr>
          <p:cNvSpPr>
            <a:spLocks noGrp="1"/>
          </p:cNvSpPr>
          <p:nvPr>
            <p:ph type="title"/>
          </p:nvPr>
        </p:nvSpPr>
        <p:spPr/>
        <p:txBody>
          <a:bodyPr/>
          <a:lstStyle/>
          <a:p>
            <a:r>
              <a:rPr lang="nl-NL" dirty="0"/>
              <a:t>Even hardop nadenken</a:t>
            </a:r>
          </a:p>
        </p:txBody>
      </p:sp>
      <p:sp>
        <p:nvSpPr>
          <p:cNvPr id="3" name="Tijdelijke aanduiding voor inhoud 2">
            <a:extLst>
              <a:ext uri="{FF2B5EF4-FFF2-40B4-BE49-F238E27FC236}">
                <a16:creationId xmlns:a16="http://schemas.microsoft.com/office/drawing/2014/main" id="{2CC5A81D-F72E-CDB1-6375-3683DE48105D}"/>
              </a:ext>
            </a:extLst>
          </p:cNvPr>
          <p:cNvSpPr>
            <a:spLocks noGrp="1"/>
          </p:cNvSpPr>
          <p:nvPr>
            <p:ph idx="1"/>
          </p:nvPr>
        </p:nvSpPr>
        <p:spPr/>
        <p:txBody>
          <a:bodyPr/>
          <a:lstStyle/>
          <a:p>
            <a:r>
              <a:rPr lang="nl-NL" dirty="0"/>
              <a:t>Hoeveel vertrouwen hebt u dat uw kind na de </a:t>
            </a:r>
            <a:r>
              <a:rPr lang="nl-NL"/>
              <a:t>christelijke scholen bij </a:t>
            </a:r>
            <a:r>
              <a:rPr lang="nl-NL" dirty="0"/>
              <a:t>het traditionele geloof blijft als hij/zij gaat werken of naar een vervolgopleiding gaat in een niet christelijke omgeving?</a:t>
            </a:r>
          </a:p>
          <a:p>
            <a:r>
              <a:rPr lang="nl-NL" dirty="0"/>
              <a:t>Wanneer en hoe praat u met uw kinderen over God en geloof?</a:t>
            </a:r>
          </a:p>
          <a:p>
            <a:pPr marL="0" indent="0">
              <a:buNone/>
            </a:pPr>
            <a:endParaRPr lang="nl-NL" dirty="0"/>
          </a:p>
          <a:p>
            <a:endParaRPr lang="nl-NL" dirty="0"/>
          </a:p>
        </p:txBody>
      </p:sp>
    </p:spTree>
    <p:extLst>
      <p:ext uri="{BB962C8B-B14F-4D97-AF65-F5344CB8AC3E}">
        <p14:creationId xmlns:p14="http://schemas.microsoft.com/office/powerpoint/2010/main" val="35183576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A14ED9D-3C6B-7962-0268-8778307BA73C}"/>
              </a:ext>
            </a:extLst>
          </p:cNvPr>
          <p:cNvSpPr>
            <a:spLocks noGrp="1"/>
          </p:cNvSpPr>
          <p:nvPr>
            <p:ph type="title"/>
          </p:nvPr>
        </p:nvSpPr>
        <p:spPr/>
        <p:txBody>
          <a:bodyPr/>
          <a:lstStyle/>
          <a:p>
            <a:r>
              <a:rPr lang="nl-NL" dirty="0"/>
              <a:t>En paar tips</a:t>
            </a:r>
          </a:p>
        </p:txBody>
      </p:sp>
      <p:sp>
        <p:nvSpPr>
          <p:cNvPr id="3" name="Tijdelijke aanduiding voor inhoud 2">
            <a:extLst>
              <a:ext uri="{FF2B5EF4-FFF2-40B4-BE49-F238E27FC236}">
                <a16:creationId xmlns:a16="http://schemas.microsoft.com/office/drawing/2014/main" id="{983325E3-7021-B463-8590-24E830C29E6B}"/>
              </a:ext>
            </a:extLst>
          </p:cNvPr>
          <p:cNvSpPr>
            <a:spLocks noGrp="1"/>
          </p:cNvSpPr>
          <p:nvPr>
            <p:ph idx="1"/>
          </p:nvPr>
        </p:nvSpPr>
        <p:spPr/>
        <p:txBody>
          <a:bodyPr/>
          <a:lstStyle/>
          <a:p>
            <a:r>
              <a:rPr lang="nl-NL" dirty="0"/>
              <a:t>Geloof moet u vooral voorleven</a:t>
            </a:r>
          </a:p>
          <a:p>
            <a:r>
              <a:rPr lang="nl-NL" dirty="0"/>
              <a:t>Praten over God en geloof moet een wederzijds gesprek zijn en geen discussie die een winnaar en verliezer oplevert.</a:t>
            </a:r>
          </a:p>
          <a:p>
            <a:r>
              <a:rPr lang="nl-NL" dirty="0"/>
              <a:t>Kijk uit. Praat niet alleen over uw christelijke gewoonten / levensstijl; ga ook in gesprek over uw overtuigingen. Maar laat vooral horen wie God voor u is. </a:t>
            </a:r>
          </a:p>
          <a:p>
            <a:r>
              <a:rPr lang="nl-NL" dirty="0"/>
              <a:t>Ook dit type gesprekken voeren de meeste jongeren liever met anderen dan hun eigen ouders.</a:t>
            </a:r>
          </a:p>
        </p:txBody>
      </p:sp>
    </p:spTree>
    <p:extLst>
      <p:ext uri="{BB962C8B-B14F-4D97-AF65-F5344CB8AC3E}">
        <p14:creationId xmlns:p14="http://schemas.microsoft.com/office/powerpoint/2010/main" val="2533025523"/>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274</TotalTime>
  <Words>1656</Words>
  <Application>Microsoft Office PowerPoint</Application>
  <PresentationFormat>Breedbeeld</PresentationFormat>
  <Paragraphs>90</Paragraphs>
  <Slides>22</Slides>
  <Notes>0</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22</vt:i4>
      </vt:variant>
    </vt:vector>
  </HeadingPairs>
  <TitlesOfParts>
    <vt:vector size="26" baseType="lpstr">
      <vt:lpstr>Arial</vt:lpstr>
      <vt:lpstr>Calibri</vt:lpstr>
      <vt:lpstr>Calibri Light</vt:lpstr>
      <vt:lpstr>Kantoorthema</vt:lpstr>
      <vt:lpstr>Praten? Dat doet mijn kind (niet) met mij</vt:lpstr>
      <vt:lpstr>Deel 1 praten met adolescenten</vt:lpstr>
      <vt:lpstr>Hoe komen jongeren aan een negatief zelfbeeld? Dit zeggen ouders dagelijks.</vt:lpstr>
      <vt:lpstr>Stellingen. Reageer maar!</vt:lpstr>
      <vt:lpstr>Redenen om niet te praten met ouders</vt:lpstr>
      <vt:lpstr>Even omdenken: luisteren ouders wel?</vt:lpstr>
      <vt:lpstr>PowerPoint-presentatie</vt:lpstr>
      <vt:lpstr>Er zit iets tragisch in…</vt:lpstr>
      <vt:lpstr>Dagelijks gesprek</vt:lpstr>
      <vt:lpstr>Deel 2 Wie zijn onze jongeren?</vt:lpstr>
      <vt:lpstr>Kenmerken van adolescenten </vt:lpstr>
      <vt:lpstr>Millenials</vt:lpstr>
      <vt:lpstr>PowerPoint-presentatie</vt:lpstr>
      <vt:lpstr>PowerPoint-presentatie</vt:lpstr>
      <vt:lpstr>PowerPoint-presentatie</vt:lpstr>
      <vt:lpstr>Een gespreksmoment:</vt:lpstr>
      <vt:lpstr>Wat hebben deze jongeren nodig?</vt:lpstr>
      <vt:lpstr>Deel 3 Jongeren en geloof</vt:lpstr>
      <vt:lpstr>Scharrelen</vt:lpstr>
      <vt:lpstr>PowerPoint-presentatie</vt:lpstr>
      <vt:lpstr>Even hardop nadenken</vt:lpstr>
      <vt:lpstr>En paar tips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Praten? Dat doet mijn kind (niet) met mij</dc:title>
  <dc:creator>Voet van der, Nico</dc:creator>
  <cp:lastModifiedBy>Voet van der, Nico</cp:lastModifiedBy>
  <cp:revision>1</cp:revision>
  <dcterms:created xsi:type="dcterms:W3CDTF">2023-10-25T08:50:40Z</dcterms:created>
  <dcterms:modified xsi:type="dcterms:W3CDTF">2024-04-04T19:45:55Z</dcterms:modified>
</cp:coreProperties>
</file>