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72" r:id="rId7"/>
    <p:sldId id="273" r:id="rId8"/>
    <p:sldId id="262" r:id="rId9"/>
    <p:sldId id="263" r:id="rId10"/>
    <p:sldId id="264" r:id="rId11"/>
    <p:sldId id="265" r:id="rId12"/>
    <p:sldId id="274" r:id="rId13"/>
    <p:sldId id="268" r:id="rId14"/>
    <p:sldId id="269" r:id="rId15"/>
    <p:sldId id="266" r:id="rId16"/>
    <p:sldId id="271" r:id="rId17"/>
    <p:sldId id="270" r:id="rId18"/>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E77D441F-E249-4649-974C-A2D191DF8F5B}"/>
    <pc:docChg chg="custSel modSld">
      <pc:chgData name="Nico van der Voet" userId="9e6fc3e6dead0faa" providerId="LiveId" clId="{E77D441F-E249-4649-974C-A2D191DF8F5B}" dt="2025-05-22T10:05:00.339" v="263" actId="6549"/>
      <pc:docMkLst>
        <pc:docMk/>
      </pc:docMkLst>
      <pc:sldChg chg="modSp mod">
        <pc:chgData name="Nico van der Voet" userId="9e6fc3e6dead0faa" providerId="LiveId" clId="{E77D441F-E249-4649-974C-A2D191DF8F5B}" dt="2025-05-22T10:05:00.339" v="263" actId="6549"/>
        <pc:sldMkLst>
          <pc:docMk/>
          <pc:sldMk cId="2749379537" sldId="256"/>
        </pc:sldMkLst>
        <pc:spChg chg="mod">
          <ac:chgData name="Nico van der Voet" userId="9e6fc3e6dead0faa" providerId="LiveId" clId="{E77D441F-E249-4649-974C-A2D191DF8F5B}" dt="2025-05-22T10:05:00.339" v="263" actId="6549"/>
          <ac:spMkLst>
            <pc:docMk/>
            <pc:sldMk cId="2749379537" sldId="256"/>
            <ac:spMk id="3" creationId="{00000000-0000-0000-0000-000000000000}"/>
          </ac:spMkLst>
        </pc:spChg>
      </pc:sldChg>
      <pc:sldChg chg="modSp mod">
        <pc:chgData name="Nico van der Voet" userId="9e6fc3e6dead0faa" providerId="LiveId" clId="{E77D441F-E249-4649-974C-A2D191DF8F5B}" dt="2025-05-22T10:00:09.425" v="201" actId="20577"/>
        <pc:sldMkLst>
          <pc:docMk/>
          <pc:sldMk cId="3707187194" sldId="274"/>
        </pc:sldMkLst>
        <pc:spChg chg="mod">
          <ac:chgData name="Nico van der Voet" userId="9e6fc3e6dead0faa" providerId="LiveId" clId="{E77D441F-E249-4649-974C-A2D191DF8F5B}" dt="2025-05-22T10:00:09.425" v="201" actId="20577"/>
          <ac:spMkLst>
            <pc:docMk/>
            <pc:sldMk cId="3707187194" sldId="274"/>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sp>
        <p:nvSpPr>
          <p:cNvPr id="4" name="Tijdelijke aanduiding voor datum 3"/>
          <p:cNvSpPr>
            <a:spLocks noGrp="1"/>
          </p:cNvSpPr>
          <p:nvPr>
            <p:ph type="dt" sz="half" idx="10"/>
          </p:nvPr>
        </p:nvSpPr>
        <p:spPr/>
        <p:txBody>
          <a:bodyPr/>
          <a:lstStyle/>
          <a:p>
            <a:fld id="{DF1D46B6-C5A5-44D8-A14B-CF578FF77871}" type="datetimeFigureOut">
              <a:rPr lang="nl-NL" smtClean="0"/>
              <a:t>22-5-2025</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0CD3AD4-C5D1-4A10-96C2-2A7C71E799AB}" type="slidenum">
              <a:rPr lang="nl-NL" smtClean="0"/>
              <a:t>‹nr.›</a:t>
            </a:fld>
            <a:endParaRPr lang="nl-NL"/>
          </a:p>
        </p:txBody>
      </p:sp>
    </p:spTree>
    <p:extLst>
      <p:ext uri="{BB962C8B-B14F-4D97-AF65-F5344CB8AC3E}">
        <p14:creationId xmlns:p14="http://schemas.microsoft.com/office/powerpoint/2010/main" val="3406474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DF1D46B6-C5A5-44D8-A14B-CF578FF77871}" type="datetimeFigureOut">
              <a:rPr lang="nl-NL" smtClean="0"/>
              <a:t>22-5-2025</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0CD3AD4-C5D1-4A10-96C2-2A7C71E799AB}" type="slidenum">
              <a:rPr lang="nl-NL" smtClean="0"/>
              <a:t>‹nr.›</a:t>
            </a:fld>
            <a:endParaRPr lang="nl-NL"/>
          </a:p>
        </p:txBody>
      </p:sp>
    </p:spTree>
    <p:extLst>
      <p:ext uri="{BB962C8B-B14F-4D97-AF65-F5344CB8AC3E}">
        <p14:creationId xmlns:p14="http://schemas.microsoft.com/office/powerpoint/2010/main" val="41975330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fld id="{DF1D46B6-C5A5-44D8-A14B-CF578FF77871}" type="datetimeFigureOut">
              <a:rPr lang="nl-NL" smtClean="0"/>
              <a:t>22-5-2025</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0CD3AD4-C5D1-4A10-96C2-2A7C71E799AB}" type="slidenum">
              <a:rPr lang="nl-NL" smtClean="0"/>
              <a:t>‹nr.›</a:t>
            </a:fld>
            <a:endParaRPr lang="nl-NL"/>
          </a:p>
        </p:txBody>
      </p:sp>
    </p:spTree>
    <p:extLst>
      <p:ext uri="{BB962C8B-B14F-4D97-AF65-F5344CB8AC3E}">
        <p14:creationId xmlns:p14="http://schemas.microsoft.com/office/powerpoint/2010/main" val="3391369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DF1D46B6-C5A5-44D8-A14B-CF578FF77871}" type="datetimeFigureOut">
              <a:rPr lang="nl-NL" smtClean="0"/>
              <a:t>22-5-2025</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E0CD3AD4-C5D1-4A10-96C2-2A7C71E799AB}" type="slidenum">
              <a:rPr lang="nl-NL" smtClean="0"/>
              <a:t>‹nr.›</a:t>
            </a:fld>
            <a:endParaRPr lang="nl-NL"/>
          </a:p>
        </p:txBody>
      </p:sp>
    </p:spTree>
    <p:extLst>
      <p:ext uri="{BB962C8B-B14F-4D97-AF65-F5344CB8AC3E}">
        <p14:creationId xmlns:p14="http://schemas.microsoft.com/office/powerpoint/2010/main" val="1896956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DF1D46B6-C5A5-44D8-A14B-CF578FF77871}" type="datetimeFigureOut">
              <a:rPr lang="nl-NL" smtClean="0"/>
              <a:t>22-5-2025</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E0CD3AD4-C5D1-4A10-96C2-2A7C71E799AB}" type="slidenum">
              <a:rPr lang="nl-NL" smtClean="0"/>
              <a:t>‹nr.›</a:t>
            </a:fld>
            <a:endParaRPr lang="nl-NL"/>
          </a:p>
        </p:txBody>
      </p:sp>
    </p:spTree>
    <p:extLst>
      <p:ext uri="{BB962C8B-B14F-4D97-AF65-F5344CB8AC3E}">
        <p14:creationId xmlns:p14="http://schemas.microsoft.com/office/powerpoint/2010/main" val="21578714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DF1D46B6-C5A5-44D8-A14B-CF578FF77871}" type="datetimeFigureOut">
              <a:rPr lang="nl-NL" smtClean="0"/>
              <a:t>22-5-2025</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E0CD3AD4-C5D1-4A10-96C2-2A7C71E799AB}" type="slidenum">
              <a:rPr lang="nl-NL" smtClean="0"/>
              <a:t>‹nr.›</a:t>
            </a:fld>
            <a:endParaRPr lang="nl-NL"/>
          </a:p>
        </p:txBody>
      </p:sp>
    </p:spTree>
    <p:extLst>
      <p:ext uri="{BB962C8B-B14F-4D97-AF65-F5344CB8AC3E}">
        <p14:creationId xmlns:p14="http://schemas.microsoft.com/office/powerpoint/2010/main" val="1613153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DF1D46B6-C5A5-44D8-A14B-CF578FF77871}" type="datetimeFigureOut">
              <a:rPr lang="nl-NL" smtClean="0"/>
              <a:t>22-5-2025</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E0CD3AD4-C5D1-4A10-96C2-2A7C71E799AB}" type="slidenum">
              <a:rPr lang="nl-NL" smtClean="0"/>
              <a:t>‹nr.›</a:t>
            </a:fld>
            <a:endParaRPr lang="nl-NL"/>
          </a:p>
        </p:txBody>
      </p:sp>
    </p:spTree>
    <p:extLst>
      <p:ext uri="{BB962C8B-B14F-4D97-AF65-F5344CB8AC3E}">
        <p14:creationId xmlns:p14="http://schemas.microsoft.com/office/powerpoint/2010/main" val="4071339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DF1D46B6-C5A5-44D8-A14B-CF578FF77871}" type="datetimeFigureOut">
              <a:rPr lang="nl-NL" smtClean="0"/>
              <a:t>22-5-2025</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E0CD3AD4-C5D1-4A10-96C2-2A7C71E799AB}" type="slidenum">
              <a:rPr lang="nl-NL" smtClean="0"/>
              <a:t>‹nr.›</a:t>
            </a:fld>
            <a:endParaRPr lang="nl-NL"/>
          </a:p>
        </p:txBody>
      </p:sp>
    </p:spTree>
    <p:extLst>
      <p:ext uri="{BB962C8B-B14F-4D97-AF65-F5344CB8AC3E}">
        <p14:creationId xmlns:p14="http://schemas.microsoft.com/office/powerpoint/2010/main" val="2303492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DF1D46B6-C5A5-44D8-A14B-CF578FF77871}" type="datetimeFigureOut">
              <a:rPr lang="nl-NL" smtClean="0"/>
              <a:t>22-5-2025</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E0CD3AD4-C5D1-4A10-96C2-2A7C71E799AB}" type="slidenum">
              <a:rPr lang="nl-NL" smtClean="0"/>
              <a:t>‹nr.›</a:t>
            </a:fld>
            <a:endParaRPr lang="nl-NL"/>
          </a:p>
        </p:txBody>
      </p:sp>
    </p:spTree>
    <p:extLst>
      <p:ext uri="{BB962C8B-B14F-4D97-AF65-F5344CB8AC3E}">
        <p14:creationId xmlns:p14="http://schemas.microsoft.com/office/powerpoint/2010/main" val="1852393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DF1D46B6-C5A5-44D8-A14B-CF578FF77871}" type="datetimeFigureOut">
              <a:rPr lang="nl-NL" smtClean="0"/>
              <a:t>22-5-2025</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0CD3AD4-C5D1-4A10-96C2-2A7C71E799AB}" type="slidenum">
              <a:rPr lang="nl-NL" smtClean="0"/>
              <a:t>‹nr.›</a:t>
            </a:fld>
            <a:endParaRPr lang="nl-NL"/>
          </a:p>
        </p:txBody>
      </p:sp>
    </p:spTree>
    <p:extLst>
      <p:ext uri="{BB962C8B-B14F-4D97-AF65-F5344CB8AC3E}">
        <p14:creationId xmlns:p14="http://schemas.microsoft.com/office/powerpoint/2010/main" val="925576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DF1D46B6-C5A5-44D8-A14B-CF578FF77871}" type="datetimeFigureOut">
              <a:rPr lang="nl-NL" smtClean="0"/>
              <a:t>22-5-2025</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0CD3AD4-C5D1-4A10-96C2-2A7C71E799AB}" type="slidenum">
              <a:rPr lang="nl-NL" smtClean="0"/>
              <a:t>‹nr.›</a:t>
            </a:fld>
            <a:endParaRPr lang="nl-NL"/>
          </a:p>
        </p:txBody>
      </p:sp>
    </p:spTree>
    <p:extLst>
      <p:ext uri="{BB962C8B-B14F-4D97-AF65-F5344CB8AC3E}">
        <p14:creationId xmlns:p14="http://schemas.microsoft.com/office/powerpoint/2010/main" val="1080956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1D46B6-C5A5-44D8-A14B-CF578FF77871}" type="datetimeFigureOut">
              <a:rPr lang="nl-NL" smtClean="0"/>
              <a:t>22-5-2025</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CD3AD4-C5D1-4A10-96C2-2A7C71E799AB}" type="slidenum">
              <a:rPr lang="nl-NL" smtClean="0"/>
              <a:t>‹nr.›</a:t>
            </a:fld>
            <a:endParaRPr lang="nl-NL"/>
          </a:p>
        </p:txBody>
      </p:sp>
    </p:spTree>
    <p:extLst>
      <p:ext uri="{BB962C8B-B14F-4D97-AF65-F5344CB8AC3E}">
        <p14:creationId xmlns:p14="http://schemas.microsoft.com/office/powerpoint/2010/main" val="4412178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vrijspraak.files.wordpress.com/2011/06/leeuwenlam.jpg"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a:t>Oog voor de ander, oog voor jezelf</a:t>
            </a:r>
          </a:p>
        </p:txBody>
      </p:sp>
      <p:sp>
        <p:nvSpPr>
          <p:cNvPr id="3" name="Ondertitel 2"/>
          <p:cNvSpPr>
            <a:spLocks noGrp="1"/>
          </p:cNvSpPr>
          <p:nvPr>
            <p:ph type="subTitle" idx="1"/>
          </p:nvPr>
        </p:nvSpPr>
        <p:spPr/>
        <p:txBody>
          <a:bodyPr/>
          <a:lstStyle/>
          <a:p>
            <a:r>
              <a:rPr lang="nl-NL" dirty="0"/>
              <a:t>Een ppp voor een gespreksavond of morgen in </a:t>
            </a:r>
            <a:r>
              <a:rPr lang="nl-NL"/>
              <a:t>de kerk</a:t>
            </a:r>
            <a:endParaRPr lang="nl-NL" dirty="0"/>
          </a:p>
        </p:txBody>
      </p:sp>
    </p:spTree>
    <p:extLst>
      <p:ext uri="{BB962C8B-B14F-4D97-AF65-F5344CB8AC3E}">
        <p14:creationId xmlns:p14="http://schemas.microsoft.com/office/powerpoint/2010/main" val="27493795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a:t>Wat is het verschil tussen een kaars en een olielamp? Wat bent u liever?</a:t>
            </a:r>
          </a:p>
        </p:txBody>
      </p:sp>
      <p:pic>
        <p:nvPicPr>
          <p:cNvPr id="3" name="Picture 2" descr="http://i250.photobucket.com/albums/gg273/ikknip/kaarsen.jpg"/>
          <p:cNvPicPr>
            <a:picLocks noChangeAspect="1" noChangeArrowheads="1"/>
          </p:cNvPicPr>
          <p:nvPr/>
        </p:nvPicPr>
        <p:blipFill>
          <a:blip r:embed="rId2" cstate="print"/>
          <a:srcRect/>
          <a:stretch>
            <a:fillRect/>
          </a:stretch>
        </p:blipFill>
        <p:spPr bwMode="auto">
          <a:xfrm>
            <a:off x="1043608" y="1844824"/>
            <a:ext cx="2857500" cy="3810000"/>
          </a:xfrm>
          <a:prstGeom prst="rect">
            <a:avLst/>
          </a:prstGeom>
          <a:noFill/>
        </p:spPr>
      </p:pic>
      <p:pic>
        <p:nvPicPr>
          <p:cNvPr id="4" name="Picture 4" descr="http://www.art-deco-flowers.eu/components/com_virtuemart/shop_image/product/a05257bac6186e12d5f96171e49f01e8.jpg"/>
          <p:cNvPicPr>
            <a:picLocks noChangeAspect="1" noChangeArrowheads="1"/>
          </p:cNvPicPr>
          <p:nvPr/>
        </p:nvPicPr>
        <p:blipFill>
          <a:blip r:embed="rId3" cstate="print"/>
          <a:srcRect/>
          <a:stretch>
            <a:fillRect/>
          </a:stretch>
        </p:blipFill>
        <p:spPr bwMode="auto">
          <a:xfrm>
            <a:off x="4716016" y="1844824"/>
            <a:ext cx="2857500" cy="3810000"/>
          </a:xfrm>
          <a:prstGeom prst="rect">
            <a:avLst/>
          </a:prstGeom>
          <a:noFill/>
        </p:spPr>
      </p:pic>
    </p:spTree>
    <p:extLst>
      <p:ext uri="{BB962C8B-B14F-4D97-AF65-F5344CB8AC3E}">
        <p14:creationId xmlns:p14="http://schemas.microsoft.com/office/powerpoint/2010/main" val="4133381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Zoek de verschillen</a:t>
            </a:r>
          </a:p>
        </p:txBody>
      </p:sp>
      <p:sp>
        <p:nvSpPr>
          <p:cNvPr id="3" name="Tijdelijke aanduiding voor inhoud 2"/>
          <p:cNvSpPr>
            <a:spLocks noGrp="1"/>
          </p:cNvSpPr>
          <p:nvPr>
            <p:ph idx="1"/>
          </p:nvPr>
        </p:nvSpPr>
        <p:spPr/>
        <p:txBody>
          <a:bodyPr/>
          <a:lstStyle/>
          <a:p>
            <a:r>
              <a:rPr lang="nl-NL" dirty="0"/>
              <a:t>De barmhartige Samaritaan is als een olielamp</a:t>
            </a:r>
          </a:p>
          <a:p>
            <a:r>
              <a:rPr lang="nl-NL" dirty="0"/>
              <a:t>Martha is als een kaars</a:t>
            </a:r>
          </a:p>
          <a:p>
            <a:r>
              <a:rPr lang="nl-NL" dirty="0"/>
              <a:t>Dat maakt veel uit!</a:t>
            </a:r>
          </a:p>
          <a:p>
            <a:r>
              <a:rPr lang="nl-NL" dirty="0"/>
              <a:t>Uiteindelijk heeft Martha geen oog voor haar zus omdat ze ook geen oog voor zichzelf had.</a:t>
            </a:r>
          </a:p>
        </p:txBody>
      </p:sp>
    </p:spTree>
    <p:extLst>
      <p:ext uri="{BB962C8B-B14F-4D97-AF65-F5344CB8AC3E}">
        <p14:creationId xmlns:p14="http://schemas.microsoft.com/office/powerpoint/2010/main" val="3234952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Wat vraagt God?</a:t>
            </a:r>
          </a:p>
        </p:txBody>
      </p:sp>
      <p:sp>
        <p:nvSpPr>
          <p:cNvPr id="3" name="Tijdelijke aanduiding voor inhoud 2"/>
          <p:cNvSpPr>
            <a:spLocks noGrp="1"/>
          </p:cNvSpPr>
          <p:nvPr>
            <p:ph idx="1"/>
          </p:nvPr>
        </p:nvSpPr>
        <p:spPr/>
        <p:txBody>
          <a:bodyPr>
            <a:normAutofit/>
          </a:bodyPr>
          <a:lstStyle/>
          <a:p>
            <a:r>
              <a:rPr lang="nl-NL" dirty="0"/>
              <a:t>Micha 6:8 Hij heeft u, mens, bekend gemaakt wat goed is en wat de Heere van u vraagt: niets anders dan recht te doen, goedertierenheid lief te hebben en ootmoedig te wandelen met uw God.  </a:t>
            </a:r>
          </a:p>
          <a:p>
            <a:r>
              <a:rPr lang="nl-NL" dirty="0"/>
              <a:t>Oog voor de ander vanuit de wandel met God.</a:t>
            </a:r>
          </a:p>
          <a:p>
            <a:r>
              <a:rPr lang="nl-NL" dirty="0"/>
              <a:t>Rechtvaardig zijn, weldoen, een weldaad zijn.</a:t>
            </a:r>
          </a:p>
        </p:txBody>
      </p:sp>
    </p:spTree>
    <p:extLst>
      <p:ext uri="{BB962C8B-B14F-4D97-AF65-F5344CB8AC3E}">
        <p14:creationId xmlns:p14="http://schemas.microsoft.com/office/powerpoint/2010/main" val="28290752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Wat is oog voor de ander hebben?</a:t>
            </a:r>
          </a:p>
        </p:txBody>
      </p:sp>
      <p:sp>
        <p:nvSpPr>
          <p:cNvPr id="3" name="Tijdelijke aanduiding voor inhoud 2"/>
          <p:cNvSpPr>
            <a:spLocks noGrp="1"/>
          </p:cNvSpPr>
          <p:nvPr>
            <p:ph idx="1"/>
          </p:nvPr>
        </p:nvSpPr>
        <p:spPr/>
        <p:txBody>
          <a:bodyPr>
            <a:normAutofit/>
          </a:bodyPr>
          <a:lstStyle/>
          <a:p>
            <a:r>
              <a:rPr lang="nl-NL" dirty="0"/>
              <a:t>De ander als ANDER liefhebben (dus ook de vreemdeling en zelfs de vijand)</a:t>
            </a:r>
          </a:p>
          <a:p>
            <a:r>
              <a:rPr lang="nl-NL" dirty="0"/>
              <a:t>Dat vraagt </a:t>
            </a:r>
            <a:r>
              <a:rPr lang="nl-NL" dirty="0" err="1"/>
              <a:t>agapè</a:t>
            </a:r>
            <a:r>
              <a:rPr lang="nl-NL" dirty="0"/>
              <a:t> (zelfverloochening), terwijl wij hoogstens </a:t>
            </a:r>
            <a:r>
              <a:rPr lang="nl-NL" dirty="0" err="1"/>
              <a:t>eroos</a:t>
            </a:r>
            <a:r>
              <a:rPr lang="nl-NL" dirty="0"/>
              <a:t> opbrengen (liefde waarvan we zelf beter worden).</a:t>
            </a:r>
          </a:p>
          <a:p>
            <a:r>
              <a:rPr lang="nl-NL" dirty="0"/>
              <a:t>Dit is een vrijwel onmogelijke opgave. Alleen de </a:t>
            </a:r>
            <a:r>
              <a:rPr lang="nl-NL" dirty="0" err="1"/>
              <a:t>Here</a:t>
            </a:r>
            <a:r>
              <a:rPr lang="nl-NL" dirty="0"/>
              <a:t> Jezus heeft dit volbracht!</a:t>
            </a:r>
          </a:p>
          <a:p>
            <a:pPr marL="0" indent="0">
              <a:buNone/>
            </a:pPr>
            <a:endParaRPr lang="nl-NL" dirty="0"/>
          </a:p>
        </p:txBody>
      </p:sp>
    </p:spTree>
    <p:extLst>
      <p:ext uri="{BB962C8B-B14F-4D97-AF65-F5344CB8AC3E}">
        <p14:creationId xmlns:p14="http://schemas.microsoft.com/office/powerpoint/2010/main" val="1891798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ander schrikt ons juist af</a:t>
            </a:r>
          </a:p>
        </p:txBody>
      </p:sp>
      <p:sp>
        <p:nvSpPr>
          <p:cNvPr id="3" name="Tijdelijke aanduiding voor inhoud 2"/>
          <p:cNvSpPr>
            <a:spLocks noGrp="1"/>
          </p:cNvSpPr>
          <p:nvPr>
            <p:ph idx="1"/>
          </p:nvPr>
        </p:nvSpPr>
        <p:spPr/>
        <p:txBody>
          <a:bodyPr/>
          <a:lstStyle/>
          <a:p>
            <a:r>
              <a:rPr lang="nl-NL" dirty="0">
                <a:sym typeface="Wingdings" pitchFamily="2" charset="2"/>
              </a:rPr>
              <a:t>Met wie maakt u een praatje op een gemeente-avond, naast wie gaat u zitten? Meestal zoeken wij de gelijke van ons op en niet wie anders is.</a:t>
            </a:r>
          </a:p>
          <a:p>
            <a:r>
              <a:rPr lang="nl-NL" dirty="0">
                <a:sym typeface="Wingdings" pitchFamily="2" charset="2"/>
              </a:rPr>
              <a:t>Als we een relatie krijgen proberen we de anders naar ons beeld bij te schaven, omdat we niet willen dat hij/ zij anders is. Bron van relatieproblemen!</a:t>
            </a:r>
          </a:p>
          <a:p>
            <a:endParaRPr lang="nl-NL" dirty="0"/>
          </a:p>
          <a:p>
            <a:endParaRPr lang="nl-NL" dirty="0"/>
          </a:p>
        </p:txBody>
      </p:sp>
    </p:spTree>
    <p:extLst>
      <p:ext uri="{BB962C8B-B14F-4D97-AF65-F5344CB8AC3E}">
        <p14:creationId xmlns:p14="http://schemas.microsoft.com/office/powerpoint/2010/main" val="16558082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Gedicht</a:t>
            </a:r>
          </a:p>
        </p:txBody>
      </p:sp>
      <p:sp>
        <p:nvSpPr>
          <p:cNvPr id="3" name="Tijdelijke aanduiding voor inhoud 2"/>
          <p:cNvSpPr>
            <a:spLocks noGrp="1"/>
          </p:cNvSpPr>
          <p:nvPr>
            <p:ph idx="1"/>
          </p:nvPr>
        </p:nvSpPr>
        <p:spPr/>
        <p:txBody>
          <a:bodyPr/>
          <a:lstStyle/>
          <a:p>
            <a:r>
              <a:rPr lang="nl-NL" dirty="0"/>
              <a:t>Hans Andreus schreef een gedicht over het anders zijn van de ander. Lees het (volgende dia) en pas het eens toe op een gezinslid dat echt anders is of op uw buren die volgens een andere cultuur leven. Geniet eens van uw man/vrouw/broer/zus omdat die zo anders is dan u!</a:t>
            </a:r>
          </a:p>
        </p:txBody>
      </p:sp>
    </p:spTree>
    <p:extLst>
      <p:ext uri="{BB962C8B-B14F-4D97-AF65-F5344CB8AC3E}">
        <p14:creationId xmlns:p14="http://schemas.microsoft.com/office/powerpoint/2010/main" val="35110327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p:cNvSpPr/>
          <p:nvPr/>
        </p:nvSpPr>
        <p:spPr>
          <a:xfrm>
            <a:off x="2286000" y="889844"/>
            <a:ext cx="4572000" cy="5078313"/>
          </a:xfrm>
          <a:prstGeom prst="rect">
            <a:avLst/>
          </a:prstGeom>
        </p:spPr>
        <p:txBody>
          <a:bodyPr>
            <a:spAutoFit/>
          </a:bodyPr>
          <a:lstStyle/>
          <a:p>
            <a:r>
              <a:rPr lang="nl-NL" dirty="0"/>
              <a:t>Je bent zo </a:t>
            </a:r>
            <a:br>
              <a:rPr lang="nl-NL" dirty="0"/>
            </a:br>
            <a:r>
              <a:rPr lang="nl-NL" dirty="0"/>
              <a:t>mooi </a:t>
            </a:r>
            <a:br>
              <a:rPr lang="nl-NL" dirty="0"/>
            </a:br>
            <a:r>
              <a:rPr lang="nl-NL" dirty="0"/>
              <a:t>anders </a:t>
            </a:r>
            <a:br>
              <a:rPr lang="nl-NL" dirty="0"/>
            </a:br>
            <a:r>
              <a:rPr lang="nl-NL" dirty="0"/>
              <a:t>dan ik,</a:t>
            </a:r>
            <a:br>
              <a:rPr lang="nl-NL" dirty="0"/>
            </a:br>
            <a:br>
              <a:rPr lang="nl-NL" dirty="0"/>
            </a:br>
            <a:r>
              <a:rPr lang="nl-NL" dirty="0"/>
              <a:t>natuurlijk </a:t>
            </a:r>
            <a:br>
              <a:rPr lang="nl-NL" dirty="0"/>
            </a:br>
            <a:r>
              <a:rPr lang="nl-NL" dirty="0"/>
              <a:t>niet meer of </a:t>
            </a:r>
            <a:br>
              <a:rPr lang="nl-NL" dirty="0"/>
            </a:br>
            <a:r>
              <a:rPr lang="nl-NL" dirty="0"/>
              <a:t>minder </a:t>
            </a:r>
            <a:br>
              <a:rPr lang="nl-NL" dirty="0"/>
            </a:br>
            <a:r>
              <a:rPr lang="nl-NL" dirty="0"/>
              <a:t>maar</a:t>
            </a:r>
            <a:br>
              <a:rPr lang="nl-NL" dirty="0"/>
            </a:br>
            <a:br>
              <a:rPr lang="nl-NL" dirty="0"/>
            </a:br>
            <a:r>
              <a:rPr lang="nl-NL" dirty="0"/>
              <a:t>zo mooi </a:t>
            </a:r>
            <a:br>
              <a:rPr lang="nl-NL" dirty="0"/>
            </a:br>
            <a:r>
              <a:rPr lang="nl-NL" dirty="0"/>
              <a:t>anders,</a:t>
            </a:r>
            <a:br>
              <a:rPr lang="nl-NL" dirty="0"/>
            </a:br>
            <a:br>
              <a:rPr lang="nl-NL" dirty="0"/>
            </a:br>
            <a:r>
              <a:rPr lang="nl-NL" dirty="0"/>
              <a:t>ik zou je </a:t>
            </a:r>
            <a:br>
              <a:rPr lang="nl-NL" dirty="0"/>
            </a:br>
            <a:r>
              <a:rPr lang="nl-NL" dirty="0"/>
              <a:t>nooit</a:t>
            </a:r>
            <a:br>
              <a:rPr lang="nl-NL" dirty="0"/>
            </a:br>
            <a:br>
              <a:rPr lang="nl-NL" dirty="0"/>
            </a:br>
            <a:r>
              <a:rPr lang="nl-NL" dirty="0"/>
              <a:t>anders dan </a:t>
            </a:r>
            <a:br>
              <a:rPr lang="nl-NL" dirty="0"/>
            </a:br>
            <a:r>
              <a:rPr lang="nl-NL" dirty="0"/>
              <a:t>anders willen. (Hans Andreus) </a:t>
            </a:r>
          </a:p>
        </p:txBody>
      </p:sp>
    </p:spTree>
    <p:extLst>
      <p:ext uri="{BB962C8B-B14F-4D97-AF65-F5344CB8AC3E}">
        <p14:creationId xmlns:p14="http://schemas.microsoft.com/office/powerpoint/2010/main" val="17174967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Vitamines</a:t>
            </a:r>
          </a:p>
        </p:txBody>
      </p:sp>
      <p:sp>
        <p:nvSpPr>
          <p:cNvPr id="3" name="Tijdelijke aanduiding voor inhoud 2"/>
          <p:cNvSpPr>
            <a:spLocks noGrp="1"/>
          </p:cNvSpPr>
          <p:nvPr>
            <p:ph idx="1"/>
          </p:nvPr>
        </p:nvSpPr>
        <p:spPr/>
        <p:txBody>
          <a:bodyPr>
            <a:normAutofit lnSpcReduction="10000"/>
          </a:bodyPr>
          <a:lstStyle/>
          <a:p>
            <a:r>
              <a:rPr lang="nl-NL" dirty="0"/>
              <a:t>Iedereen wil gehoord en gezien worden. </a:t>
            </a:r>
          </a:p>
          <a:p>
            <a:r>
              <a:rPr lang="nl-NL" dirty="0"/>
              <a:t>Niet gezien en afgewezen worden, verwondt een mens.</a:t>
            </a:r>
          </a:p>
          <a:p>
            <a:r>
              <a:rPr lang="nl-NL" dirty="0"/>
              <a:t>Iedereen heeft behoefte aan Vitamine ABCD: aandacht, belangstelling, complimenten, ‘dankjewel!’</a:t>
            </a:r>
          </a:p>
          <a:p>
            <a:pPr marL="0" indent="0">
              <a:buNone/>
            </a:pPr>
            <a:r>
              <a:rPr lang="nl-NL" dirty="0">
                <a:sym typeface="Wingdings" pitchFamily="2" charset="2"/>
              </a:rPr>
              <a:t> Wacht er niet op tot een ander het bij jou doet. Begin ermee om die te geven aan de ander.</a:t>
            </a:r>
            <a:endParaRPr lang="nl-NL" dirty="0"/>
          </a:p>
          <a:p>
            <a:endParaRPr lang="nl-NL" dirty="0"/>
          </a:p>
        </p:txBody>
      </p:sp>
    </p:spTree>
    <p:extLst>
      <p:ext uri="{BB962C8B-B14F-4D97-AF65-F5344CB8AC3E}">
        <p14:creationId xmlns:p14="http://schemas.microsoft.com/office/powerpoint/2010/main" val="3062503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Bron</a:t>
            </a:r>
          </a:p>
        </p:txBody>
      </p:sp>
      <p:sp>
        <p:nvSpPr>
          <p:cNvPr id="3" name="Tijdelijke aanduiding voor inhoud 2"/>
          <p:cNvSpPr>
            <a:spLocks noGrp="1"/>
          </p:cNvSpPr>
          <p:nvPr>
            <p:ph idx="1"/>
          </p:nvPr>
        </p:nvSpPr>
        <p:spPr/>
        <p:txBody>
          <a:bodyPr/>
          <a:lstStyle/>
          <a:p>
            <a:r>
              <a:rPr lang="nl-NL" dirty="0"/>
              <a:t>Oog voor de ander leer je, als je weet dat Gods oog genadig op jou gericht is (</a:t>
            </a:r>
            <a:r>
              <a:rPr lang="nl-NL" dirty="0" err="1"/>
              <a:t>Ps</a:t>
            </a:r>
            <a:r>
              <a:rPr lang="nl-NL" dirty="0"/>
              <a:t> 32:8)</a:t>
            </a:r>
          </a:p>
          <a:p>
            <a:r>
              <a:rPr lang="nl-NL" dirty="0"/>
              <a:t>Een gezonde relatie met jezelf is ook een psychische voorwaarde om oog te krijgen voor anderen. Wie geen oog voor zichzelf heeft, kan ook geen (eerlijk) oog voor de ander hebben. Of hij/ zij houdt het niet vol.</a:t>
            </a:r>
          </a:p>
        </p:txBody>
      </p:sp>
    </p:spTree>
    <p:extLst>
      <p:ext uri="{BB962C8B-B14F-4D97-AF65-F5344CB8AC3E}">
        <p14:creationId xmlns:p14="http://schemas.microsoft.com/office/powerpoint/2010/main" val="19639381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Zelfzorg</a:t>
            </a:r>
          </a:p>
        </p:txBody>
      </p:sp>
      <p:sp>
        <p:nvSpPr>
          <p:cNvPr id="3" name="Tijdelijke aanduiding voor inhoud 2"/>
          <p:cNvSpPr>
            <a:spLocks noGrp="1"/>
          </p:cNvSpPr>
          <p:nvPr>
            <p:ph idx="1"/>
          </p:nvPr>
        </p:nvSpPr>
        <p:spPr/>
        <p:txBody>
          <a:bodyPr/>
          <a:lstStyle/>
          <a:p>
            <a:r>
              <a:rPr lang="nl-NL" dirty="0"/>
              <a:t>Dus zonder goede zelfzorg, kun je niet zorgen voor een ander. Je wordt dan leeggezogen.</a:t>
            </a:r>
          </a:p>
          <a:p>
            <a:r>
              <a:rPr lang="nl-NL" dirty="0"/>
              <a:t>Zelfzorg is nodig in geestelijk, psychisch en lichamelijk opzicht.</a:t>
            </a:r>
          </a:p>
          <a:p>
            <a:r>
              <a:rPr lang="nl-NL" dirty="0"/>
              <a:t>Denk aan: grenzen aangeven, tijd voor jezelf nemen, aansluiten bij eigen gevoel en gedachten, eerlijk communiceren</a:t>
            </a:r>
          </a:p>
          <a:p>
            <a:r>
              <a:rPr lang="nl-NL" dirty="0"/>
              <a:t>Vraag hulp indien nodig, delegeer taken</a:t>
            </a:r>
          </a:p>
          <a:p>
            <a:pPr marL="0" indent="0">
              <a:buNone/>
            </a:pPr>
            <a:endParaRPr lang="nl-NL" dirty="0"/>
          </a:p>
        </p:txBody>
      </p:sp>
    </p:spTree>
    <p:extLst>
      <p:ext uri="{BB962C8B-B14F-4D97-AF65-F5344CB8AC3E}">
        <p14:creationId xmlns:p14="http://schemas.microsoft.com/office/powerpoint/2010/main" val="3231414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Welke driehoek</a:t>
            </a:r>
          </a:p>
        </p:txBody>
      </p:sp>
      <p:sp>
        <p:nvSpPr>
          <p:cNvPr id="3" name="Tijdelijke aanduiding voor inhoud 2"/>
          <p:cNvSpPr>
            <a:spLocks noGrp="1"/>
          </p:cNvSpPr>
          <p:nvPr>
            <p:ph idx="1"/>
          </p:nvPr>
        </p:nvSpPr>
        <p:spPr/>
        <p:txBody>
          <a:bodyPr>
            <a:normAutofit fontScale="92500" lnSpcReduction="20000"/>
          </a:bodyPr>
          <a:lstStyle/>
          <a:p>
            <a:r>
              <a:rPr lang="nl-NL" dirty="0"/>
              <a:t>In welke driehoek begeeft u zich? De dramadriehoek redder – slachtoffer – aanklager (Martha!) of de winnaarsdriehoek kwetsbaar – zorgend – assertief (de Barmhartige Samaritaan!)? Een betere naam voor winnaarsdriehoek is: ‘zo-houd-ik het-vol-driehoek’ of </a:t>
            </a:r>
            <a:r>
              <a:rPr lang="nl-NL"/>
              <a:t>‘iedereen-wint-driehoek’.</a:t>
            </a:r>
            <a:endParaRPr lang="nl-NL" dirty="0"/>
          </a:p>
          <a:p>
            <a:r>
              <a:rPr lang="nl-NL" dirty="0"/>
              <a:t>In beide driehoeken kijk je op een bepaalde manier naar de ander en naar jezelf.</a:t>
            </a:r>
          </a:p>
          <a:p>
            <a:r>
              <a:rPr lang="nl-NL" dirty="0"/>
              <a:t>Hoe kom je van de dramadriehoek in de winnaarsdriehoek?</a:t>
            </a:r>
          </a:p>
        </p:txBody>
      </p:sp>
    </p:spTree>
    <p:extLst>
      <p:ext uri="{BB962C8B-B14F-4D97-AF65-F5344CB8AC3E}">
        <p14:creationId xmlns:p14="http://schemas.microsoft.com/office/powerpoint/2010/main" val="37071871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1.bp.blogspot.com/-GhkIGago1Dw/UCAfGMqlqKI/AAAAAAAAASE/k2aObgVHQUc/s1600/Dramadriehoek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064" y="620688"/>
            <a:ext cx="7038975" cy="5562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7562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1.bp.blogspot.com/-KdNv8GtWqAM/UCAgwO5lK2I/AAAAAAAAASM/KAxFMt6LDLM/s1600/Winnaardriehoe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404664"/>
            <a:ext cx="7515225" cy="5924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4801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Mag dat dan?</a:t>
            </a:r>
          </a:p>
        </p:txBody>
      </p:sp>
      <p:sp>
        <p:nvSpPr>
          <p:cNvPr id="3" name="Tijdelijke aanduiding voor inhoud 2"/>
          <p:cNvSpPr>
            <a:spLocks noGrp="1"/>
          </p:cNvSpPr>
          <p:nvPr>
            <p:ph idx="1"/>
          </p:nvPr>
        </p:nvSpPr>
        <p:spPr/>
        <p:txBody>
          <a:bodyPr>
            <a:normAutofit lnSpcReduction="10000"/>
          </a:bodyPr>
          <a:lstStyle/>
          <a:p>
            <a:r>
              <a:rPr lang="nl-NL" dirty="0"/>
              <a:t>Phil. 2:4 Laat een ieder niet alleen oog hebben voor wat van hemzelf is, maar laat een ieder ook oog hebben voor wat van anderen is.</a:t>
            </a:r>
          </a:p>
          <a:p>
            <a:r>
              <a:rPr lang="nl-NL" dirty="0"/>
              <a:t>Titus 2:15 Spreek over deze dingen, bemoedig en wijs met alle gezag terecht. Laat niemand u verachten.</a:t>
            </a:r>
          </a:p>
          <a:p>
            <a:r>
              <a:rPr lang="nl-NL" dirty="0"/>
              <a:t>2 Tim. 1:7 Want God heeft ons niet gegeven een geest van vreesachtigheid, maar van kracht en van liefde en van bezonnenheid. </a:t>
            </a:r>
          </a:p>
        </p:txBody>
      </p:sp>
    </p:spTree>
    <p:extLst>
      <p:ext uri="{BB962C8B-B14F-4D97-AF65-F5344CB8AC3E}">
        <p14:creationId xmlns:p14="http://schemas.microsoft.com/office/powerpoint/2010/main" val="1886113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vrijspraak.files.wordpress.com/2011/06/leeuwenlam.jpg?w=625">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1484785"/>
            <a:ext cx="5472608" cy="3993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54438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Kortom</a:t>
            </a:r>
          </a:p>
        </p:txBody>
      </p:sp>
      <p:sp>
        <p:nvSpPr>
          <p:cNvPr id="3" name="Tijdelijke aanduiding voor inhoud 2"/>
          <p:cNvSpPr>
            <a:spLocks noGrp="1"/>
          </p:cNvSpPr>
          <p:nvPr>
            <p:ph idx="1"/>
          </p:nvPr>
        </p:nvSpPr>
        <p:spPr/>
        <p:txBody>
          <a:bodyPr/>
          <a:lstStyle/>
          <a:p>
            <a:r>
              <a:rPr lang="nl-NL" dirty="0"/>
              <a:t>Wees </a:t>
            </a:r>
            <a:r>
              <a:rPr lang="nl-NL" dirty="0" err="1"/>
              <a:t>zacht-moedig</a:t>
            </a:r>
            <a:endParaRPr lang="nl-NL" dirty="0"/>
          </a:p>
          <a:p>
            <a:r>
              <a:rPr lang="nl-NL" dirty="0"/>
              <a:t>Zacht als een lam, moedig als een leeuw.</a:t>
            </a:r>
          </a:p>
          <a:p>
            <a:r>
              <a:rPr lang="nl-NL" dirty="0"/>
              <a:t>Zowel naar anderen toe, als naar jezelf toe.</a:t>
            </a:r>
          </a:p>
          <a:p>
            <a:r>
              <a:rPr lang="nl-NL" dirty="0"/>
              <a:t>Wees niet zacht-bang of hard-moedig!</a:t>
            </a:r>
          </a:p>
        </p:txBody>
      </p:sp>
    </p:spTree>
    <p:extLst>
      <p:ext uri="{BB962C8B-B14F-4D97-AF65-F5344CB8AC3E}">
        <p14:creationId xmlns:p14="http://schemas.microsoft.com/office/powerpoint/2010/main" val="3946912938"/>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TotalTime>
  <Words>730</Words>
  <Application>Microsoft Office PowerPoint</Application>
  <PresentationFormat>Diavoorstelling (4:3)</PresentationFormat>
  <Paragraphs>48</Paragraphs>
  <Slides>17</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17</vt:i4>
      </vt:variant>
    </vt:vector>
  </HeadingPairs>
  <TitlesOfParts>
    <vt:vector size="21" baseType="lpstr">
      <vt:lpstr>Arial</vt:lpstr>
      <vt:lpstr>Calibri</vt:lpstr>
      <vt:lpstr>Wingdings</vt:lpstr>
      <vt:lpstr>Kantoorthema</vt:lpstr>
      <vt:lpstr>Oog voor de ander, oog voor jezelf</vt:lpstr>
      <vt:lpstr>Wat is het verschil tussen een kaars en een olielamp? Wat bent u liever?</vt:lpstr>
      <vt:lpstr>Zoek de verschillen</vt:lpstr>
      <vt:lpstr>Wat vraagt God?</vt:lpstr>
      <vt:lpstr>Wat is oog voor de ander hebben?</vt:lpstr>
      <vt:lpstr>De ander schrikt ons juist af</vt:lpstr>
      <vt:lpstr>Gedicht</vt:lpstr>
      <vt:lpstr>PowerPoint-presentatie</vt:lpstr>
      <vt:lpstr>Vitamines</vt:lpstr>
      <vt:lpstr>Bron</vt:lpstr>
      <vt:lpstr>Zelfzorg</vt:lpstr>
      <vt:lpstr>Welke driehoek</vt:lpstr>
      <vt:lpstr>PowerPoint-presentatie</vt:lpstr>
      <vt:lpstr>PowerPoint-presentatie</vt:lpstr>
      <vt:lpstr>Mag dat dan?</vt:lpstr>
      <vt:lpstr>PowerPoint-presentatie</vt:lpstr>
      <vt:lpstr>Kortom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Oog voor de ander, oog voor jezelf</dc:title>
  <dc:creator>N.C. van der Voet</dc:creator>
  <cp:lastModifiedBy>Nico van der Voet</cp:lastModifiedBy>
  <cp:revision>10</cp:revision>
  <dcterms:created xsi:type="dcterms:W3CDTF">2014-05-01T20:17:42Z</dcterms:created>
  <dcterms:modified xsi:type="dcterms:W3CDTF">2025-05-22T10:05:00Z</dcterms:modified>
</cp:coreProperties>
</file>