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9"/>
  </p:handoutMasterIdLst>
  <p:sldIdLst>
    <p:sldId id="256" r:id="rId2"/>
    <p:sldId id="274" r:id="rId3"/>
    <p:sldId id="257" r:id="rId4"/>
    <p:sldId id="259" r:id="rId5"/>
    <p:sldId id="288" r:id="rId6"/>
    <p:sldId id="280" r:id="rId7"/>
    <p:sldId id="260" r:id="rId8"/>
    <p:sldId id="261" r:id="rId9"/>
    <p:sldId id="262" r:id="rId10"/>
    <p:sldId id="282" r:id="rId11"/>
    <p:sldId id="263" r:id="rId12"/>
    <p:sldId id="264" r:id="rId13"/>
    <p:sldId id="265" r:id="rId14"/>
    <p:sldId id="266" r:id="rId15"/>
    <p:sldId id="276" r:id="rId16"/>
    <p:sldId id="267" r:id="rId17"/>
    <p:sldId id="268" r:id="rId18"/>
    <p:sldId id="269" r:id="rId19"/>
    <p:sldId id="289" r:id="rId20"/>
    <p:sldId id="287" r:id="rId21"/>
    <p:sldId id="279" r:id="rId22"/>
    <p:sldId id="270" r:id="rId23"/>
    <p:sldId id="271" r:id="rId24"/>
    <p:sldId id="286" r:id="rId25"/>
    <p:sldId id="272" r:id="rId26"/>
    <p:sldId id="285" r:id="rId27"/>
    <p:sldId id="273" r:id="rId2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AB5CC-94DF-4242-9D54-C7334987CF5E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4118C-89AF-43F9-8788-B3ABA08E305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1776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A2330-2C90-498B-B4F5-40270221AF64}" type="datetimeFigureOut">
              <a:rPr lang="nl-NL" smtClean="0"/>
              <a:pPr/>
              <a:t>27-7-2018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Stress bij jongeren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459710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3"/>
            <a:ext cx="3960440" cy="264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Stellingen, mee eens </a:t>
            </a:r>
            <a:r>
              <a:rPr lang="nl-NL" smtClean="0"/>
              <a:t>of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Jongeren laten zich gek maken.</a:t>
            </a:r>
          </a:p>
          <a:p>
            <a:r>
              <a:rPr lang="nl-NL" dirty="0" smtClean="0"/>
              <a:t>Niemand hoeft te druk te zijn, als hij/zij maar durft te kiezen.</a:t>
            </a:r>
          </a:p>
          <a:p>
            <a:r>
              <a:rPr lang="nl-NL" dirty="0" smtClean="0"/>
              <a:t>Gezin en familie geven de meeste druk.</a:t>
            </a:r>
          </a:p>
          <a:p>
            <a:r>
              <a:rPr lang="nl-NL" dirty="0" smtClean="0"/>
              <a:t>Te drukke jongeren zijn de kinderen van te drukke ouders.</a:t>
            </a:r>
          </a:p>
          <a:p>
            <a:r>
              <a:rPr lang="nl-NL" dirty="0" smtClean="0"/>
              <a:t>Alleen </a:t>
            </a:r>
            <a:r>
              <a:rPr lang="nl-NL" dirty="0" smtClean="0"/>
              <a:t>egoïsten </a:t>
            </a:r>
            <a:r>
              <a:rPr lang="nl-NL" dirty="0" smtClean="0"/>
              <a:t>en luiaards zijn niet druk.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Druk + druk + druk = stress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kunt het druk hebben (dan heb je veel te doen)</a:t>
            </a:r>
          </a:p>
          <a:p>
            <a:r>
              <a:rPr lang="nl-NL" dirty="0" smtClean="0"/>
              <a:t>Je kunt druk voelen (aan verwachtingen moeten /willen beantwoorden)</a:t>
            </a:r>
          </a:p>
          <a:p>
            <a:r>
              <a:rPr lang="nl-NL" dirty="0" smtClean="0"/>
              <a:t>Je kunt je ‘verdrukt’ voelen door tegenslagen</a:t>
            </a:r>
          </a:p>
          <a:p>
            <a:pPr>
              <a:buNone/>
            </a:pPr>
            <a:r>
              <a:rPr lang="nl-NL" dirty="0" smtClean="0">
                <a:sym typeface="Wingdings" pitchFamily="2" charset="2"/>
              </a:rPr>
              <a:t> Als de draaglast groter wordt dan de draagkracht ervaar je stress</a:t>
            </a: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Een volle emmer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Stress is een gezonde reactie op een ongezonde situatie. </a:t>
            </a:r>
            <a:endParaRPr lang="nl-NL" dirty="0" smtClean="0"/>
          </a:p>
          <a:p>
            <a:r>
              <a:rPr lang="nl-NL" dirty="0" smtClean="0"/>
              <a:t>Je </a:t>
            </a:r>
            <a:r>
              <a:rPr lang="nl-NL" dirty="0"/>
              <a:t>hebt mensen met een kleine en mensen met een grote </a:t>
            </a:r>
            <a:r>
              <a:rPr lang="nl-NL" dirty="0" smtClean="0"/>
              <a:t>stress-emmer</a:t>
            </a:r>
            <a:r>
              <a:rPr lang="nl-NL" dirty="0"/>
              <a:t>. Maar elke emmer loopt vroeg of laat over als hij niet op tijd geleegd wordt door te ontspannen. </a:t>
            </a:r>
          </a:p>
        </p:txBody>
      </p:sp>
    </p:spTree>
    <p:extLst>
      <p:ext uri="{BB962C8B-B14F-4D97-AF65-F5344CB8AC3E}">
        <p14:creationId xmlns:p14="http://schemas.microsoft.com/office/powerpoint/2010/main" val="584067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ress-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458" y="2996952"/>
            <a:ext cx="4567979" cy="3037707"/>
          </a:xfrm>
          <a:prstGeom prst="rect">
            <a:avLst/>
          </a:prstGeom>
          <a:noFill/>
        </p:spPr>
      </p:pic>
      <p:pic>
        <p:nvPicPr>
          <p:cNvPr id="38916" name="Picture 4" descr="http://entredeuxtrains.files.wordpress.com/2009/04/str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76672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Effect van het geloof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Nadruk op zelfverloochening </a:t>
            </a:r>
            <a:r>
              <a:rPr lang="nl-NL" dirty="0"/>
              <a:t>en </a:t>
            </a:r>
            <a:r>
              <a:rPr lang="nl-NL" dirty="0" smtClean="0"/>
              <a:t>plichtsgetrouw zijn kan een bron worden van </a:t>
            </a:r>
            <a:r>
              <a:rPr lang="nl-NL" dirty="0"/>
              <a:t>schuldgevoelens, </a:t>
            </a:r>
            <a:r>
              <a:rPr lang="nl-NL" dirty="0" smtClean="0"/>
              <a:t>gevoelens van tekort schieten.</a:t>
            </a:r>
            <a:endParaRPr lang="nl-NL" dirty="0"/>
          </a:p>
          <a:p>
            <a:pPr lvl="0"/>
            <a:r>
              <a:rPr lang="nl-NL" dirty="0" smtClean="0"/>
              <a:t>Tegelijk is er elke zondag de oproep om vanuit de rust(dag) te leven.</a:t>
            </a:r>
          </a:p>
          <a:p>
            <a:pPr lvl="0"/>
            <a:r>
              <a:rPr lang="nl-NL" dirty="0" smtClean="0"/>
              <a:t>Maar hoe houden we dat in evenwicht?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Moeten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Veel jongeren leven vanuit MOETEN.</a:t>
            </a:r>
          </a:p>
          <a:p>
            <a:r>
              <a:rPr lang="nl-NL" dirty="0" smtClean="0"/>
              <a:t>Ik MOET van school, de baas, ouders, familie, vrienden of van andere mensen die allemaal iets van mij verwachten.</a:t>
            </a:r>
          </a:p>
          <a:p>
            <a:pPr>
              <a:buFontTx/>
              <a:buChar char="-"/>
            </a:pPr>
            <a:r>
              <a:rPr lang="nl-NL" dirty="0" smtClean="0"/>
              <a:t>Ik moet van God.</a:t>
            </a:r>
          </a:p>
          <a:p>
            <a:pPr>
              <a:buFontTx/>
              <a:buChar char="-"/>
            </a:pPr>
            <a:r>
              <a:rPr lang="nl-NL" dirty="0" smtClean="0"/>
              <a:t>Ik moet van mezelf vooral dat doen waardoor ik gezien en gehoord wordt en waardering ontvang en erbij hoor.</a:t>
            </a:r>
          </a:p>
          <a:p>
            <a:pPr>
              <a:buNone/>
            </a:pP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Lichamelijke stressklachten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de </a:t>
            </a:r>
            <a:r>
              <a:rPr lang="nl-NL" dirty="0"/>
              <a:t>griep lijkt uit de hand te </a:t>
            </a:r>
            <a:r>
              <a:rPr lang="nl-NL" dirty="0" smtClean="0"/>
              <a:t>lopen, hoofdpijn, migraine, spierspanning, misselijkheid</a:t>
            </a:r>
            <a:r>
              <a:rPr lang="nl-NL" dirty="0"/>
              <a:t>, maag- en </a:t>
            </a:r>
            <a:r>
              <a:rPr lang="nl-NL" dirty="0" smtClean="0"/>
              <a:t>darmklachten, hoge </a:t>
            </a:r>
            <a:r>
              <a:rPr lang="nl-NL" dirty="0"/>
              <a:t>bloeddruk, </a:t>
            </a:r>
            <a:r>
              <a:rPr lang="nl-NL" dirty="0" smtClean="0"/>
              <a:t>hartklachten, haastige ademhaling, transpireren, vermoeidheid</a:t>
            </a:r>
            <a:r>
              <a:rPr lang="nl-NL" dirty="0"/>
              <a:t>, slecht slapen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standaard.be/Assets/Images_Upload/2009/08/19/stress.jpg.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492896"/>
            <a:ext cx="3766723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Psychische stressklachten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Opgejaagd en </a:t>
            </a:r>
            <a:r>
              <a:rPr lang="nl-NL" dirty="0"/>
              <a:t>rusteloos gevoel, gespannen </a:t>
            </a:r>
            <a:r>
              <a:rPr lang="nl-NL" dirty="0" smtClean="0"/>
              <a:t>gevoel, angst, somberheid, </a:t>
            </a:r>
            <a:r>
              <a:rPr lang="nl-NL" dirty="0"/>
              <a:t>snel </a:t>
            </a:r>
            <a:r>
              <a:rPr lang="nl-NL" dirty="0" err="1"/>
              <a:t>geirriteerd</a:t>
            </a:r>
            <a:r>
              <a:rPr lang="nl-NL" dirty="0"/>
              <a:t> zijn, machteloosheid, fixatie op kleinigheden, depressiviteit, besluiteloosheid, piekeren, afnemende concentratie bij denken en spreken, vergeetachtigheid, negatief </a:t>
            </a:r>
            <a:r>
              <a:rPr lang="nl-NL" dirty="0" smtClean="0"/>
              <a:t>zelfbeeld</a:t>
            </a:r>
          </a:p>
          <a:p>
            <a:pPr lvl="0"/>
            <a:r>
              <a:rPr lang="nl-NL" dirty="0" smtClean="0"/>
              <a:t>En als je nou ook nog ADHD-er bent…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Stress-gedrag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nl-NL" dirty="0" smtClean="0"/>
              <a:t>te </a:t>
            </a:r>
            <a:r>
              <a:rPr lang="nl-NL" dirty="0"/>
              <a:t>veel eten en drinken,  opvliegendheid, </a:t>
            </a:r>
            <a:r>
              <a:rPr lang="nl-NL" dirty="0" smtClean="0"/>
              <a:t>zich afreageren op anderen, roken</a:t>
            </a:r>
            <a:r>
              <a:rPr lang="nl-NL" dirty="0"/>
              <a:t>, medicijnconsumptie</a:t>
            </a:r>
            <a:r>
              <a:rPr lang="nl-NL" dirty="0" smtClean="0"/>
              <a:t>, vluchten in seksverslaving of gameverslaving of </a:t>
            </a:r>
            <a:r>
              <a:rPr lang="nl-NL" dirty="0" err="1" smtClean="0"/>
              <a:t>socialmediaverslaving</a:t>
            </a:r>
            <a:r>
              <a:rPr lang="nl-NL" dirty="0" smtClean="0"/>
              <a:t>, </a:t>
            </a:r>
            <a:r>
              <a:rPr lang="nl-NL" dirty="0"/>
              <a:t>veel klagen en zuchten, fouten maken, rare beleidswijzigingen </a:t>
            </a:r>
            <a:r>
              <a:rPr lang="nl-NL" dirty="0" smtClean="0"/>
              <a:t>maken, er komt weinig uit de handen</a:t>
            </a:r>
          </a:p>
          <a:p>
            <a:pPr lvl="0"/>
            <a:r>
              <a:rPr lang="nl-NL" dirty="0" smtClean="0"/>
              <a:t>Dus: slechte zelfzorg en weinig meer presteren.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is het? Iemand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i="1" dirty="0" smtClean="0"/>
              <a:t>gestrest. </a:t>
            </a:r>
            <a:r>
              <a:rPr lang="nl-NL" dirty="0" smtClean="0"/>
              <a:t>Rust nemen is genoeg</a:t>
            </a:r>
            <a:r>
              <a:rPr lang="nl-NL" i="1" dirty="0" smtClean="0"/>
              <a:t>.</a:t>
            </a:r>
            <a:endParaRPr lang="nl-NL" i="1" dirty="0"/>
          </a:p>
          <a:p>
            <a:r>
              <a:rPr lang="nl-NL" i="1" dirty="0" smtClean="0"/>
              <a:t>overwerkt, overspannen</a:t>
            </a:r>
            <a:r>
              <a:rPr lang="nl-NL" dirty="0" smtClean="0"/>
              <a:t>. Draagkracht en draaglast komen na enige maanden in evenwicht. Er is inzichtgevende hulp nodig.</a:t>
            </a:r>
          </a:p>
          <a:p>
            <a:r>
              <a:rPr lang="nl-NL" i="1" dirty="0" err="1" smtClean="0"/>
              <a:t>burn-out</a:t>
            </a:r>
            <a:r>
              <a:rPr lang="nl-NL" dirty="0" smtClean="0"/>
              <a:t>. Dat </a:t>
            </a:r>
            <a:r>
              <a:rPr lang="nl-NL" dirty="0"/>
              <a:t>is </a:t>
            </a:r>
            <a:r>
              <a:rPr lang="nl-NL" dirty="0" smtClean="0"/>
              <a:t>erger (ook door voorgeschiedenis) en langduriger: emotionele </a:t>
            </a:r>
            <a:r>
              <a:rPr lang="nl-NL" dirty="0"/>
              <a:t>uitputting; depersonalisatie (cynisch omgaan met zichzelf en </a:t>
            </a:r>
            <a:r>
              <a:rPr lang="nl-NL" dirty="0" smtClean="0"/>
              <a:t>medemensen); </a:t>
            </a:r>
            <a:r>
              <a:rPr lang="nl-NL" dirty="0"/>
              <a:t>verminderde persoonlijke bekwaamheid. </a:t>
            </a:r>
            <a:r>
              <a:rPr lang="nl-NL" dirty="0" smtClean="0"/>
              <a:t>Altijd hulp nodig, soms therapie. Leefwijze moet veranderen.</a:t>
            </a:r>
            <a:endParaRPr lang="nl-NL" dirty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dirty="0" smtClean="0"/>
              <a:t>Algemeen </a:t>
            </a:r>
            <a:r>
              <a:rPr lang="nl-NL" dirty="0"/>
              <a:t>maatschappelijke ontwikkelingen: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grote mobiliteit</a:t>
            </a:r>
            <a:r>
              <a:rPr lang="nl-NL" dirty="0"/>
              <a:t>; gejaag en gejakker, </a:t>
            </a:r>
            <a:r>
              <a:rPr lang="nl-NL" dirty="0" smtClean="0"/>
              <a:t>vrijetijdsbestedingsdruk (verre vakanties, snelle weekendjes ver weg); ook superdrukke vrienden (passen en meten in relaties)</a:t>
            </a:r>
          </a:p>
          <a:p>
            <a:r>
              <a:rPr lang="nl-NL" dirty="0"/>
              <a:t>h</a:t>
            </a:r>
            <a:r>
              <a:rPr lang="nl-NL" dirty="0" smtClean="0"/>
              <a:t>oge lat: </a:t>
            </a:r>
            <a:r>
              <a:rPr lang="nl-NL" dirty="0"/>
              <a:t>statusgevoeligheid, ieder </a:t>
            </a:r>
            <a:r>
              <a:rPr lang="nl-NL" dirty="0" smtClean="0"/>
              <a:t>moet zijn / haar eigen leven ontwerpen; ieder moet winnen; identiteit gekoppeld aan prestaties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14425"/>
            <a:ext cx="82296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dirty="0" smtClean="0"/>
              <a:t>Ontwikkelingen </a:t>
            </a:r>
            <a:r>
              <a:rPr lang="nl-NL" dirty="0"/>
              <a:t>op </a:t>
            </a:r>
            <a:r>
              <a:rPr lang="nl-NL" dirty="0" smtClean="0"/>
              <a:t>school of werk: 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Ingewikkelde </a:t>
            </a:r>
            <a:r>
              <a:rPr lang="nl-NL" dirty="0" err="1" smtClean="0"/>
              <a:t>studieprogrammma’s</a:t>
            </a:r>
            <a:r>
              <a:rPr lang="nl-NL" dirty="0" smtClean="0"/>
              <a:t>, studiedruk ook vanwege de kosten, geen </a:t>
            </a:r>
            <a:r>
              <a:rPr lang="nl-NL" dirty="0"/>
              <a:t>goede </a:t>
            </a:r>
            <a:r>
              <a:rPr lang="nl-NL" dirty="0" smtClean="0"/>
              <a:t>begeleiding; geen tijd hebben voor school vanwege alle dingen ernaast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Geen (passend) werk hebben,  </a:t>
            </a:r>
            <a:r>
              <a:rPr lang="nl-NL" dirty="0"/>
              <a:t>onzekerheid voor het werk richting toekomst; zich niet kunnen ontplooien op eigen </a:t>
            </a:r>
            <a:r>
              <a:rPr lang="nl-NL" dirty="0" smtClean="0"/>
              <a:t>niveau 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Privéleven: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drukte </a:t>
            </a:r>
            <a:r>
              <a:rPr lang="nl-NL" dirty="0"/>
              <a:t>en of </a:t>
            </a:r>
            <a:r>
              <a:rPr lang="nl-NL" dirty="0" smtClean="0"/>
              <a:t>problemen thuis en in de familie: ziekte en dood, mantelzorgtaak, </a:t>
            </a:r>
            <a:r>
              <a:rPr lang="nl-NL" dirty="0" err="1" smtClean="0"/>
              <a:t>huwelijks-problemen</a:t>
            </a:r>
            <a:r>
              <a:rPr lang="nl-NL" dirty="0" smtClean="0"/>
              <a:t> ouders, veel bijbaantjes, landelijk sociaal netwerk; digitale sociale netwerken (waarop ieder zich maximaal leuk moet presenteren), internet als ‘tijdrover’ die dikwijls ook nog een gevoel van leegte geeft </a:t>
            </a:r>
          </a:p>
          <a:p>
            <a:pPr>
              <a:buFont typeface="Arial" charset="0"/>
              <a:buChar char="•"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4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dirty="0" smtClean="0"/>
              <a:t>Persoonlijkheid: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de </a:t>
            </a:r>
            <a:r>
              <a:rPr lang="nl-NL" dirty="0"/>
              <a:t>idealist, </a:t>
            </a:r>
            <a:r>
              <a:rPr lang="nl-NL" dirty="0" smtClean="0"/>
              <a:t>de </a:t>
            </a:r>
            <a:r>
              <a:rPr lang="nl-NL" dirty="0"/>
              <a:t>streber / ambitieuze </a:t>
            </a:r>
            <a:r>
              <a:rPr lang="nl-NL" dirty="0" smtClean="0"/>
              <a:t>persoon loopt </a:t>
            </a:r>
            <a:r>
              <a:rPr lang="nl-NL" dirty="0"/>
              <a:t>verhoogde </a:t>
            </a:r>
            <a:r>
              <a:rPr lang="nl-NL" dirty="0" smtClean="0"/>
              <a:t>kans </a:t>
            </a:r>
            <a:r>
              <a:rPr lang="nl-NL" dirty="0"/>
              <a:t>op </a:t>
            </a:r>
            <a:r>
              <a:rPr lang="nl-NL" dirty="0" smtClean="0"/>
              <a:t>stress. 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een </a:t>
            </a:r>
            <a:r>
              <a:rPr lang="nl-NL" dirty="0"/>
              <a:t>lieve persoon is stressgevoelig: groot </a:t>
            </a:r>
            <a:r>
              <a:rPr lang="nl-NL" dirty="0" smtClean="0"/>
              <a:t>verantwoordelijkheids- en schuldgevoel</a:t>
            </a:r>
            <a:r>
              <a:rPr lang="nl-NL" dirty="0"/>
              <a:t>, </a:t>
            </a:r>
            <a:r>
              <a:rPr lang="nl-NL" dirty="0" smtClean="0"/>
              <a:t>roepingsbesef, tussen diverse vuren leven, geen ‘nee’ kunnen verkopen.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5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Vooral jonge mensen </a:t>
            </a:r>
            <a:r>
              <a:rPr lang="nl-NL" dirty="0"/>
              <a:t>keren bijzaken en hoofdzaken om. </a:t>
            </a:r>
            <a:r>
              <a:rPr lang="nl-NL" dirty="0" smtClean="0"/>
              <a:t>Dat is gewoon dom. (Studie en geld verdienen </a:t>
            </a:r>
            <a:r>
              <a:rPr lang="nl-NL" dirty="0"/>
              <a:t>en </a:t>
            </a:r>
            <a:r>
              <a:rPr lang="nl-NL" dirty="0" smtClean="0"/>
              <a:t>wereldwijde sociale contacten en sociale </a:t>
            </a:r>
            <a:r>
              <a:rPr lang="nl-NL" dirty="0"/>
              <a:t>media gaan dan voor </a:t>
            </a:r>
            <a:r>
              <a:rPr lang="nl-NL" dirty="0" smtClean="0"/>
              <a:t>gezonde zelfzorg: op regelmatige tijden voldoende slapen</a:t>
            </a:r>
            <a:r>
              <a:rPr lang="nl-NL" dirty="0"/>
              <a:t>, </a:t>
            </a:r>
            <a:r>
              <a:rPr lang="nl-NL" dirty="0" smtClean="0"/>
              <a:t>gezond en drie maal daags eten/drinken, dagelijks voldoende </a:t>
            </a:r>
            <a:r>
              <a:rPr lang="nl-NL" dirty="0"/>
              <a:t>bewegen en </a:t>
            </a:r>
            <a:r>
              <a:rPr lang="nl-NL" dirty="0" smtClean="0"/>
              <a:t>hygiëne. 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53735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perfectionist is stressgevoelig (door preciesheid te langzaam werken terwijl snelheid nodig is; hoge eisen aan zichzelf stellen, niet met veranderingen kunnen omgaan, uitdagingen als bedreiging zien, tegenslagen als vernedering ervaren, niet met kritiek kunnen omgaan) 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55745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stress-tips.info/developstress/images/log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9308" y="1988840"/>
            <a:ext cx="612067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Alleen God kan alles, weet alles en is overal. Een mens niet dus. Wees klein.</a:t>
            </a:r>
          </a:p>
          <a:p>
            <a:r>
              <a:rPr lang="nl-NL" dirty="0" smtClean="0"/>
              <a:t>Verander ‘Ik moet!’ in ‘Wat wil ik?’ Maak dus keuzes. (Lucas 10) Leef in vrijheid (Gal. 5) en niet vanuit druk. Assertieve zelfverloochening.</a:t>
            </a:r>
          </a:p>
          <a:p>
            <a:r>
              <a:rPr lang="nl-NL" dirty="0" smtClean="0"/>
              <a:t>Durf de druk van de samenleving te weerstaan. Het gaat niet om hebben en presteren maar om zijn.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Wees jezelf. Je identiteit hangt af van God (</a:t>
            </a:r>
            <a:r>
              <a:rPr lang="nl-NL" dirty="0" err="1" smtClean="0"/>
              <a:t>Ef</a:t>
            </a:r>
            <a:r>
              <a:rPr lang="nl-NL" dirty="0" smtClean="0"/>
              <a:t>. 5:1), niet van hoe mensen over je oordelen.</a:t>
            </a:r>
          </a:p>
          <a:p>
            <a:r>
              <a:rPr lang="nl-NL" dirty="0" smtClean="0"/>
              <a:t>Deel je tijd goed in (eerst het belangrijkste dan de kleinere zaken). Maak keuzes.</a:t>
            </a:r>
          </a:p>
          <a:p>
            <a:r>
              <a:rPr lang="nl-NL" dirty="0" smtClean="0"/>
              <a:t>Stel doelen die voor jou op dit moment realistisch zijn.</a:t>
            </a:r>
          </a:p>
          <a:p>
            <a:r>
              <a:rPr lang="nl-NL" dirty="0" smtClean="0"/>
              <a:t>Let op je gezondheid, ontspan je. Een mens hoeft niet altijd te werken. (Zach.8:5)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Stel dingen die niet goed gaan aan de </a:t>
            </a:r>
            <a:r>
              <a:rPr lang="nl-NL" dirty="0" smtClean="0"/>
              <a:t>orde. Vraag op tijd hulp.</a:t>
            </a:r>
            <a:endParaRPr lang="nl-NL" dirty="0"/>
          </a:p>
          <a:p>
            <a:r>
              <a:rPr lang="nl-NL" dirty="0" smtClean="0"/>
              <a:t>Stoot taken af die je alleen maar energie kosten. Je hoeft niet alles te doen of te kunnen. Investeer niet in je minpunten maar in je kracht.</a:t>
            </a:r>
          </a:p>
          <a:p>
            <a:r>
              <a:rPr lang="nl-NL" dirty="0" smtClean="0"/>
              <a:t>Geef grenzen aan.</a:t>
            </a:r>
          </a:p>
          <a:p>
            <a:r>
              <a:rPr lang="nl-NL" dirty="0" smtClean="0"/>
              <a:t>Negeer de rode lampjes (in je lichaam!) niet.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069767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4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Leef uit de rust van de zondag.</a:t>
            </a:r>
          </a:p>
          <a:p>
            <a:r>
              <a:rPr lang="nl-NL" dirty="0" smtClean="0"/>
              <a:t>Leef bij de dag. Durf dingen los te laten en over te geven aan God.</a:t>
            </a:r>
          </a:p>
          <a:p>
            <a:r>
              <a:rPr lang="nl-NL" dirty="0" smtClean="0"/>
              <a:t>Investeer in je draagkracht door elke dag een moment stil te worden voor God, maar ook met jezelf.</a:t>
            </a:r>
          </a:p>
          <a:p>
            <a:r>
              <a:rPr lang="nl-NL" dirty="0" smtClean="0"/>
              <a:t>Pot stressklachten niet op, schaam je niet, praat erover en zoek eventueel hulp.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Wat is het verschil tussen een kaars en een olielamp? Wat ben jij liever?</a:t>
            </a:r>
            <a:endParaRPr lang="nl-NL" dirty="0"/>
          </a:p>
        </p:txBody>
      </p:sp>
      <p:pic>
        <p:nvPicPr>
          <p:cNvPr id="3" name="Picture 2" descr="http://i250.photobucket.com/albums/gg273/ikknip/kaars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2857500" cy="3810000"/>
          </a:xfrm>
          <a:prstGeom prst="rect">
            <a:avLst/>
          </a:prstGeom>
          <a:noFill/>
        </p:spPr>
      </p:pic>
      <p:pic>
        <p:nvPicPr>
          <p:cNvPr id="4" name="Picture 4" descr="http://www.art-deco-flowers.eu/components/com_virtuemart/shop_image/product/a05257bac6186e12d5f96171e49f01e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844824"/>
            <a:ext cx="28575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nl-NL" dirty="0" smtClean="0"/>
              <a:t>Hoe druk ben jij? Is het je lot of je keuze?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niet zo druk bent, geniet je ervan of schaam je </a:t>
            </a:r>
            <a:r>
              <a:rPr lang="nl-NL" dirty="0" err="1" smtClean="0"/>
              <a:t>je</a:t>
            </a:r>
            <a:r>
              <a:rPr lang="nl-NL" dirty="0" smtClean="0"/>
              <a:t> ervoor? Waarom dan?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drukt bent, wat beweegt jou dan daartoe?</a:t>
            </a:r>
          </a:p>
          <a:p>
            <a:pPr marL="514350" indent="-514350">
              <a:buAutoNum type="arabicPeriod"/>
            </a:pPr>
            <a:r>
              <a:rPr lang="nl-NL" dirty="0" smtClean="0"/>
              <a:t>Heb je stressklachten? Wat doe je eraan? Waarom doe je er (n)iets aan?</a:t>
            </a:r>
          </a:p>
          <a:p>
            <a:pPr marL="514350" indent="-514350">
              <a:buAutoNum type="arabicPeriod"/>
            </a:pPr>
            <a:r>
              <a:rPr lang="nl-NL" dirty="0" smtClean="0"/>
              <a:t>Welke rol speelt het geloof in jouw drukte?</a:t>
            </a:r>
          </a:p>
          <a:p>
            <a:pPr marL="514350" indent="-514350">
              <a:buAutoNum type="arabicPeriod"/>
            </a:pPr>
            <a:r>
              <a:rPr lang="nl-NL" dirty="0" smtClean="0"/>
              <a:t>Hoe ontspan jij je?</a:t>
            </a:r>
          </a:p>
          <a:p>
            <a:pPr marL="514350" indent="-514350">
              <a:buAutoNum type="arabicPeriod"/>
            </a:pP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1134</Words>
  <Application>Microsoft Office PowerPoint</Application>
  <PresentationFormat>Diavoorstelling (4:3)</PresentationFormat>
  <Paragraphs>81</Paragraphs>
  <Slides>27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27</vt:i4>
      </vt:variant>
    </vt:vector>
  </HeadingPairs>
  <TitlesOfParts>
    <vt:vector size="28" baseType="lpstr">
      <vt:lpstr>Office-thema</vt:lpstr>
      <vt:lpstr>Stress bij jongeren</vt:lpstr>
      <vt:lpstr>PowerPoint-presentatie</vt:lpstr>
      <vt:lpstr>Stellingen, mee eens of oneens?</vt:lpstr>
      <vt:lpstr>Druk + druk + druk = stress</vt:lpstr>
      <vt:lpstr>Een volle emmer</vt:lpstr>
      <vt:lpstr>PowerPoint-presentatie</vt:lpstr>
      <vt:lpstr>Effect van het geloof</vt:lpstr>
      <vt:lpstr>Moeten</vt:lpstr>
      <vt:lpstr>Lichamelijke stressklachten </vt:lpstr>
      <vt:lpstr>PowerPoint-presentatie</vt:lpstr>
      <vt:lpstr>Psychische stressklachten</vt:lpstr>
      <vt:lpstr>Stress-gedrag</vt:lpstr>
      <vt:lpstr>Wat is het? Iemand is…</vt:lpstr>
      <vt:lpstr>Oorzaken 1</vt:lpstr>
      <vt:lpstr>PowerPoint-presentatie</vt:lpstr>
      <vt:lpstr>Oorzaken 2</vt:lpstr>
      <vt:lpstr>Oorzaken 3</vt:lpstr>
      <vt:lpstr>Oorzaken 4</vt:lpstr>
      <vt:lpstr>Oorzaken 5</vt:lpstr>
      <vt:lpstr>PowerPoint-presentatie</vt:lpstr>
      <vt:lpstr>PowerPoint-presentatie</vt:lpstr>
      <vt:lpstr>Adviezen 1</vt:lpstr>
      <vt:lpstr>Adviezen 2</vt:lpstr>
      <vt:lpstr>Adviezen 3</vt:lpstr>
      <vt:lpstr>Adviezen 4</vt:lpstr>
      <vt:lpstr>Wat is het verschil tussen een kaars en een olielamp? Wat ben jij liever?</vt:lpstr>
      <vt:lpstr>Vragen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Druk, druk, druk</dc:title>
  <dc:creator>N.C. van der Voet</dc:creator>
  <cp:lastModifiedBy>N.C. van der Voet</cp:lastModifiedBy>
  <cp:revision>38</cp:revision>
  <dcterms:created xsi:type="dcterms:W3CDTF">2010-11-09T17:19:34Z</dcterms:created>
  <dcterms:modified xsi:type="dcterms:W3CDTF">2018-07-27T15:50:36Z</dcterms:modified>
</cp:coreProperties>
</file>