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1"/>
  </p:notesMasterIdLst>
  <p:sldIdLst>
    <p:sldId id="256" r:id="rId2"/>
    <p:sldId id="301" r:id="rId3"/>
    <p:sldId id="258" r:id="rId4"/>
    <p:sldId id="302" r:id="rId5"/>
    <p:sldId id="303" r:id="rId6"/>
    <p:sldId id="304" r:id="rId7"/>
    <p:sldId id="259" r:id="rId8"/>
    <p:sldId id="260" r:id="rId9"/>
    <p:sldId id="280" r:id="rId10"/>
    <p:sldId id="265" r:id="rId11"/>
    <p:sldId id="294" r:id="rId12"/>
    <p:sldId id="263" r:id="rId13"/>
    <p:sldId id="295" r:id="rId14"/>
    <p:sldId id="261" r:id="rId15"/>
    <p:sldId id="296" r:id="rId16"/>
    <p:sldId id="300" r:id="rId17"/>
    <p:sldId id="299" r:id="rId18"/>
    <p:sldId id="264" r:id="rId19"/>
    <p:sldId id="297" r:id="rId20"/>
    <p:sldId id="257" r:id="rId21"/>
    <p:sldId id="262" r:id="rId22"/>
    <p:sldId id="298" r:id="rId23"/>
    <p:sldId id="281" r:id="rId24"/>
    <p:sldId id="266" r:id="rId25"/>
    <p:sldId id="267" r:id="rId26"/>
    <p:sldId id="282" r:id="rId27"/>
    <p:sldId id="268" r:id="rId28"/>
    <p:sldId id="269" r:id="rId29"/>
    <p:sldId id="283" r:id="rId30"/>
    <p:sldId id="270" r:id="rId31"/>
    <p:sldId id="271" r:id="rId32"/>
    <p:sldId id="284" r:id="rId33"/>
    <p:sldId id="272" r:id="rId34"/>
    <p:sldId id="273" r:id="rId35"/>
    <p:sldId id="285" r:id="rId36"/>
    <p:sldId id="274" r:id="rId37"/>
    <p:sldId id="277" r:id="rId38"/>
    <p:sldId id="286" r:id="rId39"/>
    <p:sldId id="275" r:id="rId40"/>
    <p:sldId id="276" r:id="rId41"/>
    <p:sldId id="287" r:id="rId42"/>
    <p:sldId id="278" r:id="rId43"/>
    <p:sldId id="279" r:id="rId44"/>
    <p:sldId id="288" r:id="rId45"/>
    <p:sldId id="289" r:id="rId46"/>
    <p:sldId id="290" r:id="rId47"/>
    <p:sldId id="291" r:id="rId48"/>
    <p:sldId id="292" r:id="rId49"/>
    <p:sldId id="293" r:id="rId50"/>
  </p:sldIdLst>
  <p:sldSz cx="9144000" cy="6858000" type="screen4x3"/>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A52D246-19A5-4522-B8CF-74FC46226F1D}" v="42" dt="2024-01-03T14:10:51.06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9" d="100"/>
          <a:sy n="79" d="100"/>
        </p:scale>
        <p:origin x="1570"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microsoft.com/office/2016/11/relationships/changesInfo" Target="changesInfos/changesInfo1.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microsoft.com/office/2015/10/relationships/revisionInfo" Target="revisionInfo.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co van der Voet" userId="9e6fc3e6dead0faa" providerId="LiveId" clId="{CA52D246-19A5-4522-B8CF-74FC46226F1D}"/>
    <pc:docChg chg="custSel addSld modSld sldOrd">
      <pc:chgData name="Nico van der Voet" userId="9e6fc3e6dead0faa" providerId="LiveId" clId="{CA52D246-19A5-4522-B8CF-74FC46226F1D}" dt="2024-01-03T14:13:07.822" v="2179" actId="14100"/>
      <pc:docMkLst>
        <pc:docMk/>
      </pc:docMkLst>
      <pc:sldChg chg="modSp mod">
        <pc:chgData name="Nico van der Voet" userId="9e6fc3e6dead0faa" providerId="LiveId" clId="{CA52D246-19A5-4522-B8CF-74FC46226F1D}" dt="2024-01-03T14:12:45.321" v="2176" actId="14100"/>
        <pc:sldMkLst>
          <pc:docMk/>
          <pc:sldMk cId="0" sldId="257"/>
        </pc:sldMkLst>
        <pc:picChg chg="mod">
          <ac:chgData name="Nico van der Voet" userId="9e6fc3e6dead0faa" providerId="LiveId" clId="{CA52D246-19A5-4522-B8CF-74FC46226F1D}" dt="2024-01-03T14:12:38.115" v="2175" actId="1076"/>
          <ac:picMkLst>
            <pc:docMk/>
            <pc:sldMk cId="0" sldId="257"/>
            <ac:picMk id="1032" creationId="{00000000-0000-0000-0000-000000000000}"/>
          </ac:picMkLst>
        </pc:picChg>
        <pc:picChg chg="mod">
          <ac:chgData name="Nico van der Voet" userId="9e6fc3e6dead0faa" providerId="LiveId" clId="{CA52D246-19A5-4522-B8CF-74FC46226F1D}" dt="2024-01-03T14:12:45.321" v="2176" actId="14100"/>
          <ac:picMkLst>
            <pc:docMk/>
            <pc:sldMk cId="0" sldId="257"/>
            <ac:picMk id="1034" creationId="{00000000-0000-0000-0000-000000000000}"/>
          </ac:picMkLst>
        </pc:picChg>
      </pc:sldChg>
      <pc:sldChg chg="modSp mod ord">
        <pc:chgData name="Nico van der Voet" userId="9e6fc3e6dead0faa" providerId="LiveId" clId="{CA52D246-19A5-4522-B8CF-74FC46226F1D}" dt="2024-01-03T11:13:52.347" v="1711"/>
        <pc:sldMkLst>
          <pc:docMk/>
          <pc:sldMk cId="0" sldId="258"/>
        </pc:sldMkLst>
        <pc:spChg chg="mod">
          <ac:chgData name="Nico van der Voet" userId="9e6fc3e6dead0faa" providerId="LiveId" clId="{CA52D246-19A5-4522-B8CF-74FC46226F1D}" dt="2024-01-03T10:48:07.985" v="1146" actId="20577"/>
          <ac:spMkLst>
            <pc:docMk/>
            <pc:sldMk cId="0" sldId="258"/>
            <ac:spMk id="7" creationId="{00000000-0000-0000-0000-000000000000}"/>
          </ac:spMkLst>
        </pc:spChg>
      </pc:sldChg>
      <pc:sldChg chg="modSp mod">
        <pc:chgData name="Nico van der Voet" userId="9e6fc3e6dead0faa" providerId="LiveId" clId="{CA52D246-19A5-4522-B8CF-74FC46226F1D}" dt="2024-01-03T13:47:34.212" v="2077" actId="20577"/>
        <pc:sldMkLst>
          <pc:docMk/>
          <pc:sldMk cId="0" sldId="260"/>
        </pc:sldMkLst>
        <pc:spChg chg="mod">
          <ac:chgData name="Nico van der Voet" userId="9e6fc3e6dead0faa" providerId="LiveId" clId="{CA52D246-19A5-4522-B8CF-74FC46226F1D}" dt="2024-01-03T13:44:40.200" v="2045" actId="6549"/>
          <ac:spMkLst>
            <pc:docMk/>
            <pc:sldMk cId="0" sldId="260"/>
            <ac:spMk id="2" creationId="{00000000-0000-0000-0000-000000000000}"/>
          </ac:spMkLst>
        </pc:spChg>
        <pc:spChg chg="mod">
          <ac:chgData name="Nico van der Voet" userId="9e6fc3e6dead0faa" providerId="LiveId" clId="{CA52D246-19A5-4522-B8CF-74FC46226F1D}" dt="2024-01-03T13:47:34.212" v="2077" actId="20577"/>
          <ac:spMkLst>
            <pc:docMk/>
            <pc:sldMk cId="0" sldId="260"/>
            <ac:spMk id="3" creationId="{00000000-0000-0000-0000-000000000000}"/>
          </ac:spMkLst>
        </pc:spChg>
      </pc:sldChg>
      <pc:sldChg chg="addSp delSp modSp mod">
        <pc:chgData name="Nico van der Voet" userId="9e6fc3e6dead0faa" providerId="LiveId" clId="{CA52D246-19A5-4522-B8CF-74FC46226F1D}" dt="2024-01-03T14:10:51.060" v="2121" actId="1076"/>
        <pc:sldMkLst>
          <pc:docMk/>
          <pc:sldMk cId="0" sldId="295"/>
        </pc:sldMkLst>
        <pc:picChg chg="add mod">
          <ac:chgData name="Nico van der Voet" userId="9e6fc3e6dead0faa" providerId="LiveId" clId="{CA52D246-19A5-4522-B8CF-74FC46226F1D}" dt="2024-01-03T14:10:33.088" v="2119" actId="14100"/>
          <ac:picMkLst>
            <pc:docMk/>
            <pc:sldMk cId="0" sldId="295"/>
            <ac:picMk id="2050" creationId="{57EB6872-15D8-618F-7CD8-4562460A393C}"/>
          </ac:picMkLst>
        </pc:picChg>
        <pc:picChg chg="add mod">
          <ac:chgData name="Nico van der Voet" userId="9e6fc3e6dead0faa" providerId="LiveId" clId="{CA52D246-19A5-4522-B8CF-74FC46226F1D}" dt="2024-01-03T14:10:14.445" v="2117" actId="14100"/>
          <ac:picMkLst>
            <pc:docMk/>
            <pc:sldMk cId="0" sldId="295"/>
            <ac:picMk id="2052" creationId="{4CEB936B-9D54-1200-4BFC-395DBA2669B6}"/>
          </ac:picMkLst>
        </pc:picChg>
        <pc:picChg chg="add mod">
          <ac:chgData name="Nico van der Voet" userId="9e6fc3e6dead0faa" providerId="LiveId" clId="{CA52D246-19A5-4522-B8CF-74FC46226F1D}" dt="2024-01-03T14:10:51.060" v="2121" actId="1076"/>
          <ac:picMkLst>
            <pc:docMk/>
            <pc:sldMk cId="0" sldId="295"/>
            <ac:picMk id="2054" creationId="{B68BBC59-CD1A-D7B9-7890-3DEE8D894045}"/>
          </ac:picMkLst>
        </pc:picChg>
        <pc:picChg chg="add mod">
          <ac:chgData name="Nico van der Voet" userId="9e6fc3e6dead0faa" providerId="LiveId" clId="{CA52D246-19A5-4522-B8CF-74FC46226F1D}" dt="2024-01-03T14:10:09.395" v="2116" actId="14100"/>
          <ac:picMkLst>
            <pc:docMk/>
            <pc:sldMk cId="0" sldId="295"/>
            <ac:picMk id="2056" creationId="{199FD6A3-6081-7D12-2AC5-8949A2860B92}"/>
          </ac:picMkLst>
        </pc:picChg>
        <pc:picChg chg="del">
          <ac:chgData name="Nico van der Voet" userId="9e6fc3e6dead0faa" providerId="LiveId" clId="{CA52D246-19A5-4522-B8CF-74FC46226F1D}" dt="2024-01-03T14:06:18.563" v="2098" actId="478"/>
          <ac:picMkLst>
            <pc:docMk/>
            <pc:sldMk cId="0" sldId="295"/>
            <ac:picMk id="55298" creationId="{00000000-0000-0000-0000-000000000000}"/>
          </ac:picMkLst>
        </pc:picChg>
        <pc:picChg chg="del">
          <ac:chgData name="Nico van der Voet" userId="9e6fc3e6dead0faa" providerId="LiveId" clId="{CA52D246-19A5-4522-B8CF-74FC46226F1D}" dt="2024-01-03T14:04:57.977" v="2091" actId="478"/>
          <ac:picMkLst>
            <pc:docMk/>
            <pc:sldMk cId="0" sldId="295"/>
            <ac:picMk id="55300" creationId="{00000000-0000-0000-0000-000000000000}"/>
          </ac:picMkLst>
        </pc:picChg>
      </pc:sldChg>
      <pc:sldChg chg="addSp delSp modSp mod">
        <pc:chgData name="Nico van der Voet" userId="9e6fc3e6dead0faa" providerId="LiveId" clId="{CA52D246-19A5-4522-B8CF-74FC46226F1D}" dt="2024-01-03T14:03:36.583" v="2090" actId="1076"/>
        <pc:sldMkLst>
          <pc:docMk/>
          <pc:sldMk cId="0" sldId="296"/>
        </pc:sldMkLst>
        <pc:picChg chg="add del mod">
          <ac:chgData name="Nico van der Voet" userId="9e6fc3e6dead0faa" providerId="LiveId" clId="{CA52D246-19A5-4522-B8CF-74FC46226F1D}" dt="2024-01-03T14:03:19.679" v="2085" actId="478"/>
          <ac:picMkLst>
            <pc:docMk/>
            <pc:sldMk cId="0" sldId="296"/>
            <ac:picMk id="1026" creationId="{7A051110-AE21-10B5-8512-D29CBE4059D7}"/>
          </ac:picMkLst>
        </pc:picChg>
        <pc:picChg chg="add mod">
          <ac:chgData name="Nico van der Voet" userId="9e6fc3e6dead0faa" providerId="LiveId" clId="{CA52D246-19A5-4522-B8CF-74FC46226F1D}" dt="2024-01-03T14:03:36.583" v="2090" actId="1076"/>
          <ac:picMkLst>
            <pc:docMk/>
            <pc:sldMk cId="0" sldId="296"/>
            <ac:picMk id="1028" creationId="{41813C10-985D-C456-44CD-8147DB41522B}"/>
          </ac:picMkLst>
        </pc:picChg>
        <pc:picChg chg="del">
          <ac:chgData name="Nico van der Voet" userId="9e6fc3e6dead0faa" providerId="LiveId" clId="{CA52D246-19A5-4522-B8CF-74FC46226F1D}" dt="2024-01-03T14:00:07.453" v="2078" actId="478"/>
          <ac:picMkLst>
            <pc:docMk/>
            <pc:sldMk cId="0" sldId="296"/>
            <ac:picMk id="56322" creationId="{00000000-0000-0000-0000-000000000000}"/>
          </ac:picMkLst>
        </pc:picChg>
        <pc:picChg chg="mod">
          <ac:chgData name="Nico van der Voet" userId="9e6fc3e6dead0faa" providerId="LiveId" clId="{CA52D246-19A5-4522-B8CF-74FC46226F1D}" dt="2024-01-03T14:00:22.549" v="2082" actId="1076"/>
          <ac:picMkLst>
            <pc:docMk/>
            <pc:sldMk cId="0" sldId="296"/>
            <ac:picMk id="56324" creationId="{00000000-0000-0000-0000-000000000000}"/>
          </ac:picMkLst>
        </pc:picChg>
      </pc:sldChg>
      <pc:sldChg chg="modSp mod">
        <pc:chgData name="Nico van der Voet" userId="9e6fc3e6dead0faa" providerId="LiveId" clId="{CA52D246-19A5-4522-B8CF-74FC46226F1D}" dt="2024-01-03T14:13:07.822" v="2179" actId="14100"/>
        <pc:sldMkLst>
          <pc:docMk/>
          <pc:sldMk cId="0" sldId="297"/>
        </pc:sldMkLst>
        <pc:picChg chg="mod">
          <ac:chgData name="Nico van der Voet" userId="9e6fc3e6dead0faa" providerId="LiveId" clId="{CA52D246-19A5-4522-B8CF-74FC46226F1D}" dt="2024-01-03T14:13:01.363" v="2178" actId="1076"/>
          <ac:picMkLst>
            <pc:docMk/>
            <pc:sldMk cId="0" sldId="297"/>
            <ac:picMk id="57346" creationId="{00000000-0000-0000-0000-000000000000}"/>
          </ac:picMkLst>
        </pc:picChg>
        <pc:picChg chg="mod">
          <ac:chgData name="Nico van der Voet" userId="9e6fc3e6dead0faa" providerId="LiveId" clId="{CA52D246-19A5-4522-B8CF-74FC46226F1D}" dt="2024-01-03T14:13:07.822" v="2179" actId="14100"/>
          <ac:picMkLst>
            <pc:docMk/>
            <pc:sldMk cId="0" sldId="297"/>
            <ac:picMk id="57348" creationId="{00000000-0000-0000-0000-000000000000}"/>
          </ac:picMkLst>
        </pc:picChg>
      </pc:sldChg>
      <pc:sldChg chg="addSp modSp new mod">
        <pc:chgData name="Nico van der Voet" userId="9e6fc3e6dead0faa" providerId="LiveId" clId="{CA52D246-19A5-4522-B8CF-74FC46226F1D}" dt="2023-12-01T09:40:36.163" v="3" actId="962"/>
        <pc:sldMkLst>
          <pc:docMk/>
          <pc:sldMk cId="4075355456" sldId="299"/>
        </pc:sldMkLst>
        <pc:picChg chg="add mod">
          <ac:chgData name="Nico van der Voet" userId="9e6fc3e6dead0faa" providerId="LiveId" clId="{CA52D246-19A5-4522-B8CF-74FC46226F1D}" dt="2023-12-01T09:40:36.163" v="3" actId="962"/>
          <ac:picMkLst>
            <pc:docMk/>
            <pc:sldMk cId="4075355456" sldId="299"/>
            <ac:picMk id="3" creationId="{6FE3FD90-A07B-45B0-C331-ABC701274F01}"/>
          </ac:picMkLst>
        </pc:picChg>
      </pc:sldChg>
      <pc:sldChg chg="modSp new mod ord">
        <pc:chgData name="Nico van der Voet" userId="9e6fc3e6dead0faa" providerId="LiveId" clId="{CA52D246-19A5-4522-B8CF-74FC46226F1D}" dt="2024-01-03T14:12:10.440" v="2173" actId="6549"/>
        <pc:sldMkLst>
          <pc:docMk/>
          <pc:sldMk cId="2233239555" sldId="300"/>
        </pc:sldMkLst>
        <pc:spChg chg="mod">
          <ac:chgData name="Nico van der Voet" userId="9e6fc3e6dead0faa" providerId="LiveId" clId="{CA52D246-19A5-4522-B8CF-74FC46226F1D}" dt="2023-12-01T09:48:29.531" v="33" actId="20577"/>
          <ac:spMkLst>
            <pc:docMk/>
            <pc:sldMk cId="2233239555" sldId="300"/>
            <ac:spMk id="2" creationId="{BF26CA06-600F-F441-E367-64AB9F50FEAD}"/>
          </ac:spMkLst>
        </pc:spChg>
        <pc:spChg chg="mod">
          <ac:chgData name="Nico van der Voet" userId="9e6fc3e6dead0faa" providerId="LiveId" clId="{CA52D246-19A5-4522-B8CF-74FC46226F1D}" dt="2024-01-03T14:12:10.440" v="2173" actId="6549"/>
          <ac:spMkLst>
            <pc:docMk/>
            <pc:sldMk cId="2233239555" sldId="300"/>
            <ac:spMk id="3" creationId="{B5F53BBC-35E4-A037-875D-26E35C507708}"/>
          </ac:spMkLst>
        </pc:spChg>
      </pc:sldChg>
      <pc:sldChg chg="modSp new mod">
        <pc:chgData name="Nico van der Voet" userId="9e6fc3e6dead0faa" providerId="LiveId" clId="{CA52D246-19A5-4522-B8CF-74FC46226F1D}" dt="2024-01-03T10:47:26.135" v="1087" actId="20577"/>
        <pc:sldMkLst>
          <pc:docMk/>
          <pc:sldMk cId="1904684250" sldId="301"/>
        </pc:sldMkLst>
        <pc:spChg chg="mod">
          <ac:chgData name="Nico van der Voet" userId="9e6fc3e6dead0faa" providerId="LiveId" clId="{CA52D246-19A5-4522-B8CF-74FC46226F1D}" dt="2024-01-03T10:40:31.551" v="688" actId="20577"/>
          <ac:spMkLst>
            <pc:docMk/>
            <pc:sldMk cId="1904684250" sldId="301"/>
            <ac:spMk id="2" creationId="{3D0B62D5-2793-03FD-C241-CB4351340557}"/>
          </ac:spMkLst>
        </pc:spChg>
        <pc:spChg chg="mod">
          <ac:chgData name="Nico van der Voet" userId="9e6fc3e6dead0faa" providerId="LiveId" clId="{CA52D246-19A5-4522-B8CF-74FC46226F1D}" dt="2024-01-03T10:47:26.135" v="1087" actId="20577"/>
          <ac:spMkLst>
            <pc:docMk/>
            <pc:sldMk cId="1904684250" sldId="301"/>
            <ac:spMk id="3" creationId="{267CAC8B-A31A-F4FC-400F-662CD7DFC988}"/>
          </ac:spMkLst>
        </pc:spChg>
      </pc:sldChg>
      <pc:sldChg chg="modSp new mod">
        <pc:chgData name="Nico van der Voet" userId="9e6fc3e6dead0faa" providerId="LiveId" clId="{CA52D246-19A5-4522-B8CF-74FC46226F1D}" dt="2024-01-03T13:39:22.927" v="1798" actId="6549"/>
        <pc:sldMkLst>
          <pc:docMk/>
          <pc:sldMk cId="375664100" sldId="302"/>
        </pc:sldMkLst>
        <pc:spChg chg="mod">
          <ac:chgData name="Nico van der Voet" userId="9e6fc3e6dead0faa" providerId="LiveId" clId="{CA52D246-19A5-4522-B8CF-74FC46226F1D}" dt="2024-01-03T11:00:50.839" v="1165" actId="20577"/>
          <ac:spMkLst>
            <pc:docMk/>
            <pc:sldMk cId="375664100" sldId="302"/>
            <ac:spMk id="2" creationId="{2F7C6617-5A9C-B5AC-A97F-CA3D176DC0EC}"/>
          </ac:spMkLst>
        </pc:spChg>
        <pc:spChg chg="mod">
          <ac:chgData name="Nico van der Voet" userId="9e6fc3e6dead0faa" providerId="LiveId" clId="{CA52D246-19A5-4522-B8CF-74FC46226F1D}" dt="2024-01-03T13:39:22.927" v="1798" actId="6549"/>
          <ac:spMkLst>
            <pc:docMk/>
            <pc:sldMk cId="375664100" sldId="302"/>
            <ac:spMk id="3" creationId="{91376A64-1A4B-26E0-6E00-06921CACA72A}"/>
          </ac:spMkLst>
        </pc:spChg>
      </pc:sldChg>
      <pc:sldChg chg="modSp new mod">
        <pc:chgData name="Nico van der Voet" userId="9e6fc3e6dead0faa" providerId="LiveId" clId="{CA52D246-19A5-4522-B8CF-74FC46226F1D}" dt="2024-01-03T11:57:04.646" v="1779" actId="20577"/>
        <pc:sldMkLst>
          <pc:docMk/>
          <pc:sldMk cId="888133101" sldId="303"/>
        </pc:sldMkLst>
        <pc:spChg chg="mod">
          <ac:chgData name="Nico van der Voet" userId="9e6fc3e6dead0faa" providerId="LiveId" clId="{CA52D246-19A5-4522-B8CF-74FC46226F1D}" dt="2024-01-03T11:03:53.711" v="1415" actId="20577"/>
          <ac:spMkLst>
            <pc:docMk/>
            <pc:sldMk cId="888133101" sldId="303"/>
            <ac:spMk id="2" creationId="{ED4873D2-A584-9711-03F9-782A56EBB75C}"/>
          </ac:spMkLst>
        </pc:spChg>
        <pc:spChg chg="mod">
          <ac:chgData name="Nico van der Voet" userId="9e6fc3e6dead0faa" providerId="LiveId" clId="{CA52D246-19A5-4522-B8CF-74FC46226F1D}" dt="2024-01-03T11:57:04.646" v="1779" actId="20577"/>
          <ac:spMkLst>
            <pc:docMk/>
            <pc:sldMk cId="888133101" sldId="303"/>
            <ac:spMk id="3" creationId="{3ECC111F-17A6-1EBA-895D-A2C26E4C1C4E}"/>
          </ac:spMkLst>
        </pc:spChg>
      </pc:sldChg>
      <pc:sldChg chg="addSp new">
        <pc:chgData name="Nico van der Voet" userId="9e6fc3e6dead0faa" providerId="LiveId" clId="{CA52D246-19A5-4522-B8CF-74FC46226F1D}" dt="2024-01-03T11:11:17.213" v="1631"/>
        <pc:sldMkLst>
          <pc:docMk/>
          <pc:sldMk cId="1047483144" sldId="304"/>
        </pc:sldMkLst>
        <pc:picChg chg="add">
          <ac:chgData name="Nico van der Voet" userId="9e6fc3e6dead0faa" providerId="LiveId" clId="{CA52D246-19A5-4522-B8CF-74FC46226F1D}" dt="2024-01-03T11:11:17.213" v="1631"/>
          <ac:picMkLst>
            <pc:docMk/>
            <pc:sldMk cId="1047483144" sldId="304"/>
            <ac:picMk id="1026" creationId="{56AD9D1F-2B08-6054-EAD1-16861C9084A7}"/>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89C0696-7724-4B98-B87D-F7AC263AF29F}" type="datetimeFigureOut">
              <a:rPr lang="nl-NL" smtClean="0"/>
              <a:t>3-1-2024</a:t>
            </a:fld>
            <a:endParaRPr lang="nl-NL"/>
          </a:p>
        </p:txBody>
      </p:sp>
      <p:sp>
        <p:nvSpPr>
          <p:cNvPr id="4" name="Tijdelijke aanduiding voor dia-afbeelding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6" name="Tijdelijke aanduiding voor voettekst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07DB1D0-CD8E-4ABD-B604-FD99FBF16E1D}" type="slidenum">
              <a:rPr lang="nl-NL" smtClean="0"/>
              <a:t>‹nr.›</a:t>
            </a:fld>
            <a:endParaRPr lang="nl-NL"/>
          </a:p>
        </p:txBody>
      </p:sp>
    </p:spTree>
    <p:extLst>
      <p:ext uri="{BB962C8B-B14F-4D97-AF65-F5344CB8AC3E}">
        <p14:creationId xmlns:p14="http://schemas.microsoft.com/office/powerpoint/2010/main" val="1732595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normAutofit/>
          </a:bodyPr>
          <a:lstStyle/>
          <a:p>
            <a:endParaRPr lang="nl-NL" dirty="0"/>
          </a:p>
        </p:txBody>
      </p:sp>
      <p:sp>
        <p:nvSpPr>
          <p:cNvPr id="4" name="Tijdelijke aanduiding voor dianummer 3"/>
          <p:cNvSpPr>
            <a:spLocks noGrp="1"/>
          </p:cNvSpPr>
          <p:nvPr>
            <p:ph type="sldNum" sz="quarter" idx="10"/>
          </p:nvPr>
        </p:nvSpPr>
        <p:spPr/>
        <p:txBody>
          <a:bodyPr/>
          <a:lstStyle/>
          <a:p>
            <a:fld id="{307DB1D0-CD8E-4ABD-B604-FD99FBF16E1D}" type="slidenum">
              <a:rPr lang="nl-NL" smtClean="0"/>
              <a:t>49</a:t>
            </a:fld>
            <a:endParaRPr lang="nl-NL"/>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nl-NL"/>
              <a:t>Klik om de stijl te bewerken</a:t>
            </a:r>
          </a:p>
        </p:txBody>
      </p:sp>
      <p:sp>
        <p:nvSpPr>
          <p:cNvPr id="3" name="Ondertitel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NL"/>
              <a:t>Klik om het opmaakprofiel van de modelondertitel te bewerken</a:t>
            </a:r>
          </a:p>
        </p:txBody>
      </p:sp>
      <p:sp>
        <p:nvSpPr>
          <p:cNvPr id="4" name="Tijdelijke aanduiding voor datum 3"/>
          <p:cNvSpPr>
            <a:spLocks noGrp="1"/>
          </p:cNvSpPr>
          <p:nvPr>
            <p:ph type="dt" sz="half" idx="10"/>
          </p:nvPr>
        </p:nvSpPr>
        <p:spPr/>
        <p:txBody>
          <a:bodyPr/>
          <a:lstStyle/>
          <a:p>
            <a:fld id="{F2CD0F46-3CE4-493A-8A8D-EEAEBFC10958}" type="datetimeFigureOut">
              <a:rPr lang="nl-NL" smtClean="0"/>
              <a:pPr/>
              <a:t>3-1-2024</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1872F5F4-3FB0-4875-85FD-16F01777D273}" type="slidenum">
              <a:rPr lang="nl-NL" smtClean="0"/>
              <a:pPr/>
              <a:t>‹nr.›</a:t>
            </a:fld>
            <a:endParaRPr lang="nl-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Tijdelijke aanduiding voor inhoud 2"/>
          <p:cNvSpPr>
            <a:spLocks noGrp="1"/>
          </p:cNvSpPr>
          <p:nvPr>
            <p:ph idx="1"/>
          </p:nvPr>
        </p:nvSpPr>
        <p:spPr/>
        <p:txBody>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p:cNvSpPr>
            <a:spLocks noGrp="1"/>
          </p:cNvSpPr>
          <p:nvPr>
            <p:ph type="dt" sz="half" idx="10"/>
          </p:nvPr>
        </p:nvSpPr>
        <p:spPr/>
        <p:txBody>
          <a:bodyPr/>
          <a:lstStyle/>
          <a:p>
            <a:fld id="{F2CD0F46-3CE4-493A-8A8D-EEAEBFC10958}" type="datetimeFigureOut">
              <a:rPr lang="nl-NL" smtClean="0"/>
              <a:pPr/>
              <a:t>3-1-2024</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1872F5F4-3FB0-4875-85FD-16F01777D273}" type="slidenum">
              <a:rPr lang="nl-NL" smtClean="0"/>
              <a:pPr/>
              <a:t>‹nr.›</a:t>
            </a:fld>
            <a:endParaRPr lang="nl-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nl-NL"/>
              <a:t>Klik om de stijl te bewerken</a:t>
            </a:r>
          </a:p>
        </p:txBody>
      </p:sp>
      <p:sp>
        <p:nvSpPr>
          <p:cNvPr id="3" name="Tijdelijke aanduiding voor teks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a:t>Klik om de modelstijlen te bewerken</a:t>
            </a:r>
          </a:p>
        </p:txBody>
      </p:sp>
      <p:sp>
        <p:nvSpPr>
          <p:cNvPr id="4" name="Tijdelijke aanduiding voor datum 3"/>
          <p:cNvSpPr>
            <a:spLocks noGrp="1"/>
          </p:cNvSpPr>
          <p:nvPr>
            <p:ph type="dt" sz="half" idx="10"/>
          </p:nvPr>
        </p:nvSpPr>
        <p:spPr/>
        <p:txBody>
          <a:bodyPr/>
          <a:lstStyle/>
          <a:p>
            <a:fld id="{F2CD0F46-3CE4-493A-8A8D-EEAEBFC10958}" type="datetimeFigureOut">
              <a:rPr lang="nl-NL" smtClean="0"/>
              <a:pPr/>
              <a:t>3-1-2024</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1872F5F4-3FB0-4875-85FD-16F01777D273}" type="slidenum">
              <a:rPr lang="nl-NL" smtClean="0"/>
              <a:pPr/>
              <a:t>‹nr.›</a:t>
            </a:fld>
            <a:endParaRPr lang="nl-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Tijdelijke aanduiding voor inhoud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inhoud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datum 4"/>
          <p:cNvSpPr>
            <a:spLocks noGrp="1"/>
          </p:cNvSpPr>
          <p:nvPr>
            <p:ph type="dt" sz="half" idx="10"/>
          </p:nvPr>
        </p:nvSpPr>
        <p:spPr/>
        <p:txBody>
          <a:bodyPr/>
          <a:lstStyle/>
          <a:p>
            <a:fld id="{F2CD0F46-3CE4-493A-8A8D-EEAEBFC10958}" type="datetimeFigureOut">
              <a:rPr lang="nl-NL" smtClean="0"/>
              <a:pPr/>
              <a:t>3-1-2024</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1872F5F4-3FB0-4875-85FD-16F01777D273}" type="slidenum">
              <a:rPr lang="nl-NL" smtClean="0"/>
              <a:pPr/>
              <a:t>‹nr.›</a:t>
            </a:fld>
            <a:endParaRPr lang="nl-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nl-NL"/>
              <a:t>Klik om de stijl te bewerken</a:t>
            </a:r>
          </a:p>
        </p:txBody>
      </p:sp>
      <p:sp>
        <p:nvSpPr>
          <p:cNvPr id="3" name="Tijdelijke aanduiding voor teks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 om de modelstijlen te bewerken</a:t>
            </a:r>
          </a:p>
        </p:txBody>
      </p:sp>
      <p:sp>
        <p:nvSpPr>
          <p:cNvPr id="4" name="Tijdelijke aanduiding voor inhoud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teks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 om de modelstijlen te bewerken</a:t>
            </a:r>
          </a:p>
        </p:txBody>
      </p:sp>
      <p:sp>
        <p:nvSpPr>
          <p:cNvPr id="6" name="Tijdelijke aanduiding voor inhoud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7" name="Tijdelijke aanduiding voor datum 6"/>
          <p:cNvSpPr>
            <a:spLocks noGrp="1"/>
          </p:cNvSpPr>
          <p:nvPr>
            <p:ph type="dt" sz="half" idx="10"/>
          </p:nvPr>
        </p:nvSpPr>
        <p:spPr/>
        <p:txBody>
          <a:bodyPr/>
          <a:lstStyle/>
          <a:p>
            <a:fld id="{F2CD0F46-3CE4-493A-8A8D-EEAEBFC10958}" type="datetimeFigureOut">
              <a:rPr lang="nl-NL" smtClean="0"/>
              <a:pPr/>
              <a:t>3-1-2024</a:t>
            </a:fld>
            <a:endParaRPr lang="nl-NL"/>
          </a:p>
        </p:txBody>
      </p:sp>
      <p:sp>
        <p:nvSpPr>
          <p:cNvPr id="8" name="Tijdelijke aanduiding voor voettekst 7"/>
          <p:cNvSpPr>
            <a:spLocks noGrp="1"/>
          </p:cNvSpPr>
          <p:nvPr>
            <p:ph type="ftr" sz="quarter" idx="11"/>
          </p:nvPr>
        </p:nvSpPr>
        <p:spPr/>
        <p:txBody>
          <a:bodyPr/>
          <a:lstStyle/>
          <a:p>
            <a:endParaRPr lang="nl-NL"/>
          </a:p>
        </p:txBody>
      </p:sp>
      <p:sp>
        <p:nvSpPr>
          <p:cNvPr id="9" name="Tijdelijke aanduiding voor dianummer 8"/>
          <p:cNvSpPr>
            <a:spLocks noGrp="1"/>
          </p:cNvSpPr>
          <p:nvPr>
            <p:ph type="sldNum" sz="quarter" idx="12"/>
          </p:nvPr>
        </p:nvSpPr>
        <p:spPr/>
        <p:txBody>
          <a:bodyPr/>
          <a:lstStyle/>
          <a:p>
            <a:fld id="{1872F5F4-3FB0-4875-85FD-16F01777D273}" type="slidenum">
              <a:rPr lang="nl-NL" smtClean="0"/>
              <a:pPr/>
              <a:t>‹nr.›</a:t>
            </a:fld>
            <a:endParaRPr lang="nl-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Tijdelijke aanduiding voor datum 2"/>
          <p:cNvSpPr>
            <a:spLocks noGrp="1"/>
          </p:cNvSpPr>
          <p:nvPr>
            <p:ph type="dt" sz="half" idx="10"/>
          </p:nvPr>
        </p:nvSpPr>
        <p:spPr/>
        <p:txBody>
          <a:bodyPr/>
          <a:lstStyle/>
          <a:p>
            <a:fld id="{F2CD0F46-3CE4-493A-8A8D-EEAEBFC10958}" type="datetimeFigureOut">
              <a:rPr lang="nl-NL" smtClean="0"/>
              <a:pPr/>
              <a:t>3-1-2024</a:t>
            </a:fld>
            <a:endParaRPr lang="nl-NL"/>
          </a:p>
        </p:txBody>
      </p:sp>
      <p:sp>
        <p:nvSpPr>
          <p:cNvPr id="4" name="Tijdelijke aanduiding voor voettekst 3"/>
          <p:cNvSpPr>
            <a:spLocks noGrp="1"/>
          </p:cNvSpPr>
          <p:nvPr>
            <p:ph type="ftr" sz="quarter" idx="11"/>
          </p:nvPr>
        </p:nvSpPr>
        <p:spPr/>
        <p:txBody>
          <a:bodyPr/>
          <a:lstStyle/>
          <a:p>
            <a:endParaRPr lang="nl-NL"/>
          </a:p>
        </p:txBody>
      </p:sp>
      <p:sp>
        <p:nvSpPr>
          <p:cNvPr id="5" name="Tijdelijke aanduiding voor dianummer 4"/>
          <p:cNvSpPr>
            <a:spLocks noGrp="1"/>
          </p:cNvSpPr>
          <p:nvPr>
            <p:ph type="sldNum" sz="quarter" idx="12"/>
          </p:nvPr>
        </p:nvSpPr>
        <p:spPr/>
        <p:txBody>
          <a:bodyPr/>
          <a:lstStyle/>
          <a:p>
            <a:fld id="{1872F5F4-3FB0-4875-85FD-16F01777D273}" type="slidenum">
              <a:rPr lang="nl-NL" smtClean="0"/>
              <a:pPr/>
              <a:t>‹nr.›</a:t>
            </a:fld>
            <a:endParaRPr lang="nl-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p:cNvSpPr>
            <a:spLocks noGrp="1"/>
          </p:cNvSpPr>
          <p:nvPr>
            <p:ph type="dt" sz="half" idx="10"/>
          </p:nvPr>
        </p:nvSpPr>
        <p:spPr/>
        <p:txBody>
          <a:bodyPr/>
          <a:lstStyle/>
          <a:p>
            <a:fld id="{F2CD0F46-3CE4-493A-8A8D-EEAEBFC10958}" type="datetimeFigureOut">
              <a:rPr lang="nl-NL" smtClean="0"/>
              <a:pPr/>
              <a:t>3-1-2024</a:t>
            </a:fld>
            <a:endParaRPr lang="nl-NL"/>
          </a:p>
        </p:txBody>
      </p:sp>
      <p:sp>
        <p:nvSpPr>
          <p:cNvPr id="3" name="Tijdelijke aanduiding voor voettekst 2"/>
          <p:cNvSpPr>
            <a:spLocks noGrp="1"/>
          </p:cNvSpPr>
          <p:nvPr>
            <p:ph type="ftr" sz="quarter" idx="11"/>
          </p:nvPr>
        </p:nvSpPr>
        <p:spPr/>
        <p:txBody>
          <a:bodyPr/>
          <a:lstStyle/>
          <a:p>
            <a:endParaRPr lang="nl-NL"/>
          </a:p>
        </p:txBody>
      </p:sp>
      <p:sp>
        <p:nvSpPr>
          <p:cNvPr id="4" name="Tijdelijke aanduiding voor dianummer 3"/>
          <p:cNvSpPr>
            <a:spLocks noGrp="1"/>
          </p:cNvSpPr>
          <p:nvPr>
            <p:ph type="sldNum" sz="quarter" idx="12"/>
          </p:nvPr>
        </p:nvSpPr>
        <p:spPr/>
        <p:txBody>
          <a:bodyPr/>
          <a:lstStyle/>
          <a:p>
            <a:fld id="{1872F5F4-3FB0-4875-85FD-16F01777D273}" type="slidenum">
              <a:rPr lang="nl-NL" smtClean="0"/>
              <a:pPr/>
              <a:t>‹nr.›</a:t>
            </a:fld>
            <a:endParaRPr lang="nl-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nl-NL"/>
              <a:t>Klik om de stijl te bewerken</a:t>
            </a:r>
          </a:p>
        </p:txBody>
      </p:sp>
      <p:sp>
        <p:nvSpPr>
          <p:cNvPr id="3" name="Tijdelijke aanduiding voor inhoud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teks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 om de modelstijlen te bewerken</a:t>
            </a:r>
          </a:p>
        </p:txBody>
      </p:sp>
      <p:sp>
        <p:nvSpPr>
          <p:cNvPr id="5" name="Tijdelijke aanduiding voor datum 4"/>
          <p:cNvSpPr>
            <a:spLocks noGrp="1"/>
          </p:cNvSpPr>
          <p:nvPr>
            <p:ph type="dt" sz="half" idx="10"/>
          </p:nvPr>
        </p:nvSpPr>
        <p:spPr/>
        <p:txBody>
          <a:bodyPr/>
          <a:lstStyle/>
          <a:p>
            <a:fld id="{F2CD0F46-3CE4-493A-8A8D-EEAEBFC10958}" type="datetimeFigureOut">
              <a:rPr lang="nl-NL" smtClean="0"/>
              <a:pPr/>
              <a:t>3-1-2024</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1872F5F4-3FB0-4875-85FD-16F01777D273}" type="slidenum">
              <a:rPr lang="nl-NL" smtClean="0"/>
              <a:pPr/>
              <a:t>‹nr.›</a:t>
            </a:fld>
            <a:endParaRPr lang="nl-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nl-NL"/>
              <a:t>Klik om de stijl te bewerken</a:t>
            </a:r>
          </a:p>
        </p:txBody>
      </p:sp>
      <p:sp>
        <p:nvSpPr>
          <p:cNvPr id="3" name="Tijdelijke aanduiding voor afbeelding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NL"/>
          </a:p>
        </p:txBody>
      </p:sp>
      <p:sp>
        <p:nvSpPr>
          <p:cNvPr id="4" name="Tijdelijke aanduiding voor teks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 om de modelstijlen te bewerken</a:t>
            </a:r>
          </a:p>
        </p:txBody>
      </p:sp>
      <p:sp>
        <p:nvSpPr>
          <p:cNvPr id="5" name="Tijdelijke aanduiding voor datum 4"/>
          <p:cNvSpPr>
            <a:spLocks noGrp="1"/>
          </p:cNvSpPr>
          <p:nvPr>
            <p:ph type="dt" sz="half" idx="10"/>
          </p:nvPr>
        </p:nvSpPr>
        <p:spPr/>
        <p:txBody>
          <a:bodyPr/>
          <a:lstStyle/>
          <a:p>
            <a:fld id="{F2CD0F46-3CE4-493A-8A8D-EEAEBFC10958}" type="datetimeFigureOut">
              <a:rPr lang="nl-NL" smtClean="0"/>
              <a:pPr/>
              <a:t>3-1-2024</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1872F5F4-3FB0-4875-85FD-16F01777D273}" type="slidenum">
              <a:rPr lang="nl-NL" smtClean="0"/>
              <a:pPr/>
              <a:t>‹nr.›</a:t>
            </a:fld>
            <a:endParaRPr lang="nl-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Tijdelijke aanduiding voor verticale tekst 2"/>
          <p:cNvSpPr>
            <a:spLocks noGrp="1"/>
          </p:cNvSpPr>
          <p:nvPr>
            <p:ph type="body" orient="vert" idx="1"/>
          </p:nvPr>
        </p:nvSpPr>
        <p:spPr/>
        <p:txBody>
          <a:bodyPr vert="eaVert"/>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p:cNvSpPr>
            <a:spLocks noGrp="1"/>
          </p:cNvSpPr>
          <p:nvPr>
            <p:ph type="dt" sz="half" idx="10"/>
          </p:nvPr>
        </p:nvSpPr>
        <p:spPr/>
        <p:txBody>
          <a:bodyPr/>
          <a:lstStyle/>
          <a:p>
            <a:fld id="{F2CD0F46-3CE4-493A-8A8D-EEAEBFC10958}" type="datetimeFigureOut">
              <a:rPr lang="nl-NL" smtClean="0"/>
              <a:pPr/>
              <a:t>3-1-2024</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1872F5F4-3FB0-4875-85FD-16F01777D273}" type="slidenum">
              <a:rPr lang="nl-NL" smtClean="0"/>
              <a:pPr/>
              <a:t>‹nr.›</a:t>
            </a:fld>
            <a:endParaRPr lang="nl-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6629400" y="274638"/>
            <a:ext cx="2057400" cy="5851525"/>
          </a:xfrm>
        </p:spPr>
        <p:txBody>
          <a:bodyPr vert="eaVert"/>
          <a:lstStyle/>
          <a:p>
            <a:r>
              <a:rPr lang="nl-NL"/>
              <a:t>Klik om de stijl te bewerken</a:t>
            </a:r>
          </a:p>
        </p:txBody>
      </p:sp>
      <p:sp>
        <p:nvSpPr>
          <p:cNvPr id="3" name="Tijdelijke aanduiding voor verticale tekst 2"/>
          <p:cNvSpPr>
            <a:spLocks noGrp="1"/>
          </p:cNvSpPr>
          <p:nvPr>
            <p:ph type="body" orient="vert" idx="1"/>
          </p:nvPr>
        </p:nvSpPr>
        <p:spPr>
          <a:xfrm>
            <a:off x="457200" y="274638"/>
            <a:ext cx="6019800" cy="5851525"/>
          </a:xfrm>
        </p:spPr>
        <p:txBody>
          <a:bodyPr vert="eaVert"/>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p:cNvSpPr>
            <a:spLocks noGrp="1"/>
          </p:cNvSpPr>
          <p:nvPr>
            <p:ph type="dt" sz="half" idx="10"/>
          </p:nvPr>
        </p:nvSpPr>
        <p:spPr/>
        <p:txBody>
          <a:bodyPr/>
          <a:lstStyle/>
          <a:p>
            <a:fld id="{F2CD0F46-3CE4-493A-8A8D-EEAEBFC10958}" type="datetimeFigureOut">
              <a:rPr lang="nl-NL" smtClean="0"/>
              <a:pPr/>
              <a:t>3-1-2024</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1872F5F4-3FB0-4875-85FD-16F01777D273}" type="slidenum">
              <a:rPr lang="nl-NL" smtClean="0"/>
              <a:pPr/>
              <a:t>‹nr.›</a:t>
            </a:fld>
            <a:endParaRPr lang="nl-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nl-NL"/>
              <a:t>Klik om de stijl te bewerken</a:t>
            </a:r>
          </a:p>
        </p:txBody>
      </p:sp>
      <p:sp>
        <p:nvSpPr>
          <p:cNvPr id="3" name="Tijdelijke aanduiding voor teks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2CD0F46-3CE4-493A-8A8D-EEAEBFC10958}" type="datetimeFigureOut">
              <a:rPr lang="nl-NL" smtClean="0"/>
              <a:pPr/>
              <a:t>3-1-2024</a:t>
            </a:fld>
            <a:endParaRPr lang="nl-NL"/>
          </a:p>
        </p:txBody>
      </p:sp>
      <p:sp>
        <p:nvSpPr>
          <p:cNvPr id="5" name="Tijdelijke aanduiding voor voettekst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NL"/>
          </a:p>
        </p:txBody>
      </p:sp>
      <p:sp>
        <p:nvSpPr>
          <p:cNvPr id="6" name="Tijdelijke aanduiding voor dianumm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872F5F4-3FB0-4875-85FD-16F01777D273}" type="slidenum">
              <a:rPr lang="nl-NL" smtClean="0"/>
              <a:pPr/>
              <a:t>‹nr.›</a:t>
            </a:fld>
            <a:endParaRPr lang="nl-N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 Id="rId5" Type="http://schemas.openxmlformats.org/officeDocument/2006/relationships/image" Target="../media/image6.jpeg"/><Relationship Id="rId4" Type="http://schemas.openxmlformats.org/officeDocument/2006/relationships/image" Target="../media/image5.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png"/><Relationship Id="rId1" Type="http://schemas.openxmlformats.org/officeDocument/2006/relationships/slideLayout" Target="../slideLayouts/slideLayout6.xml"/><Relationship Id="rId5" Type="http://schemas.openxmlformats.org/officeDocument/2006/relationships/image" Target="../media/image22.jpeg"/><Relationship Id="rId4" Type="http://schemas.openxmlformats.org/officeDocument/2006/relationships/image" Target="../media/image21.jpe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6.xml"/><Relationship Id="rId5" Type="http://schemas.openxmlformats.org/officeDocument/2006/relationships/image" Target="../media/image28.jpeg"/><Relationship Id="rId4" Type="http://schemas.openxmlformats.org/officeDocument/2006/relationships/image" Target="../media/image27.jpe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6.xml"/><Relationship Id="rId4" Type="http://schemas.openxmlformats.org/officeDocument/2006/relationships/image" Target="../media/image33.jpe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6.xml"/><Relationship Id="rId4" Type="http://schemas.openxmlformats.org/officeDocument/2006/relationships/image" Target="../media/image40.jpeg"/></Relationships>
</file>

<file path=ppt/slides/_rels/slide3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3.gif"/><Relationship Id="rId2" Type="http://schemas.openxmlformats.org/officeDocument/2006/relationships/image" Target="../media/image42.jpeg"/><Relationship Id="rId1" Type="http://schemas.openxmlformats.org/officeDocument/2006/relationships/slideLayout" Target="../slideLayouts/slideLayout6.xml"/><Relationship Id="rId4" Type="http://schemas.openxmlformats.org/officeDocument/2006/relationships/image" Target="../media/image44.jpeg"/></Relationships>
</file>

<file path=ppt/slides/_rels/slide40.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6.xml"/><Relationship Id="rId4" Type="http://schemas.openxmlformats.org/officeDocument/2006/relationships/image" Target="../media/image47.jpe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6.xml"/><Relationship Id="rId4" Type="http://schemas.openxmlformats.org/officeDocument/2006/relationships/image" Target="../media/image51.jpe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3" Type="http://schemas.openxmlformats.org/officeDocument/2006/relationships/hyperlink" Target="http://www.kerktuinen.nl/"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62.jpeg"/><Relationship Id="rId5" Type="http://schemas.openxmlformats.org/officeDocument/2006/relationships/image" Target="../media/image61.jpeg"/><Relationship Id="rId4" Type="http://schemas.openxmlformats.org/officeDocument/2006/relationships/image" Target="../media/image6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p:txBody>
          <a:bodyPr/>
          <a:lstStyle/>
          <a:p>
            <a:r>
              <a:rPr lang="nl-NL" dirty="0"/>
              <a:t>Enige bomen in de bijbel</a:t>
            </a:r>
          </a:p>
        </p:txBody>
      </p:sp>
      <p:sp>
        <p:nvSpPr>
          <p:cNvPr id="3" name="Ondertitel 2"/>
          <p:cNvSpPr>
            <a:spLocks noGrp="1"/>
          </p:cNvSpPr>
          <p:nvPr>
            <p:ph type="subTitle" idx="1"/>
          </p:nvPr>
        </p:nvSpPr>
        <p:spPr/>
        <p:txBody>
          <a:bodyPr>
            <a:normAutofit/>
          </a:bodyPr>
          <a:lstStyle/>
          <a:p>
            <a:r>
              <a:rPr lang="nl-NL" sz="2400" dirty="0"/>
              <a:t>Psalm 1</a:t>
            </a:r>
          </a:p>
          <a:p>
            <a:r>
              <a:rPr lang="nl-NL" sz="2400" dirty="0"/>
              <a:t>…hij zal zijn als een boom…</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D0B62D5-2793-03FD-C241-CB4351340557}"/>
              </a:ext>
            </a:extLst>
          </p:cNvPr>
          <p:cNvSpPr>
            <a:spLocks noGrp="1"/>
          </p:cNvSpPr>
          <p:nvPr>
            <p:ph type="title"/>
          </p:nvPr>
        </p:nvSpPr>
        <p:spPr/>
        <p:txBody>
          <a:bodyPr/>
          <a:lstStyle/>
          <a:p>
            <a:r>
              <a:rPr lang="nl-NL" dirty="0"/>
              <a:t>Bomen zijn door God geschapen</a:t>
            </a:r>
          </a:p>
        </p:txBody>
      </p:sp>
      <p:sp>
        <p:nvSpPr>
          <p:cNvPr id="3" name="Tijdelijke aanduiding voor inhoud 2">
            <a:extLst>
              <a:ext uri="{FF2B5EF4-FFF2-40B4-BE49-F238E27FC236}">
                <a16:creationId xmlns:a16="http://schemas.microsoft.com/office/drawing/2014/main" id="{267CAC8B-A31A-F4FC-400F-662CD7DFC988}"/>
              </a:ext>
            </a:extLst>
          </p:cNvPr>
          <p:cNvSpPr>
            <a:spLocks noGrp="1"/>
          </p:cNvSpPr>
          <p:nvPr>
            <p:ph idx="1"/>
          </p:nvPr>
        </p:nvSpPr>
        <p:spPr/>
        <p:txBody>
          <a:bodyPr>
            <a:normAutofit lnSpcReduction="10000"/>
          </a:bodyPr>
          <a:lstStyle/>
          <a:p>
            <a:r>
              <a:rPr lang="nl-NL" dirty="0"/>
              <a:t>Gen. 1: Op de derde scheppingsdag schiep God de planten en bomen en op de zesde dag vertrouwde hij ze aan de mens toe voor de voeding. </a:t>
            </a:r>
          </a:p>
          <a:p>
            <a:r>
              <a:rPr lang="nl-NL" dirty="0"/>
              <a:t>Gen.2: God plantte een hof en liet allerlei bomen uit de aarde opkomen.</a:t>
            </a:r>
          </a:p>
          <a:p>
            <a:r>
              <a:rPr lang="nl-NL" dirty="0"/>
              <a:t>Van één boom mocht de mens niet eten, zodat hij altijd zou weten: ik ben geen eigenaar van de hof. Dat is God.</a:t>
            </a:r>
          </a:p>
        </p:txBody>
      </p:sp>
    </p:spTree>
    <p:extLst>
      <p:ext uri="{BB962C8B-B14F-4D97-AF65-F5344CB8AC3E}">
        <p14:creationId xmlns:p14="http://schemas.microsoft.com/office/powerpoint/2010/main" val="19046842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normAutofit fontScale="90000"/>
          </a:bodyPr>
          <a:lstStyle/>
          <a:p>
            <a:r>
              <a:rPr lang="nl-NL" dirty="0"/>
              <a:t>De boom is ook symbool van de herschepping</a:t>
            </a:r>
          </a:p>
        </p:txBody>
      </p:sp>
      <p:sp>
        <p:nvSpPr>
          <p:cNvPr id="8" name="Tijdelijke aanduiding voor inhoud 7"/>
          <p:cNvSpPr>
            <a:spLocks noGrp="1"/>
          </p:cNvSpPr>
          <p:nvPr>
            <p:ph sz="half" idx="1"/>
          </p:nvPr>
        </p:nvSpPr>
        <p:spPr/>
        <p:txBody>
          <a:bodyPr>
            <a:normAutofit fontScale="77500" lnSpcReduction="20000"/>
          </a:bodyPr>
          <a:lstStyle/>
          <a:p>
            <a:pPr>
              <a:buNone/>
            </a:pPr>
            <a:r>
              <a:rPr lang="nl-NL" dirty="0" err="1"/>
              <a:t>Jesaja</a:t>
            </a:r>
            <a:r>
              <a:rPr lang="nl-NL" dirty="0"/>
              <a:t> 41:19, 20 NBV</a:t>
            </a:r>
          </a:p>
          <a:p>
            <a:pPr>
              <a:buNone/>
            </a:pPr>
            <a:endParaRPr lang="nl-NL" dirty="0"/>
          </a:p>
          <a:p>
            <a:pPr>
              <a:buNone/>
            </a:pPr>
            <a:r>
              <a:rPr lang="nl-NL" dirty="0"/>
              <a:t>19 Ik plant in de woestijn ceder en acacia, mirte en olijfwilg, </a:t>
            </a:r>
          </a:p>
          <a:p>
            <a:pPr>
              <a:buNone/>
            </a:pPr>
            <a:r>
              <a:rPr lang="nl-NL" dirty="0"/>
              <a:t>en ik laat in de wildernis den, sneeuwbal en cipres opschieten. </a:t>
            </a:r>
          </a:p>
          <a:p>
            <a:pPr>
              <a:buNone/>
            </a:pPr>
            <a:r>
              <a:rPr lang="nl-NL" dirty="0"/>
              <a:t>20 Dan zullen zij zien en beseffen, </a:t>
            </a:r>
          </a:p>
          <a:p>
            <a:pPr>
              <a:buNone/>
            </a:pPr>
            <a:r>
              <a:rPr lang="nl-NL" dirty="0"/>
              <a:t>begrijpen en erkennen </a:t>
            </a:r>
          </a:p>
          <a:p>
            <a:pPr>
              <a:buNone/>
            </a:pPr>
            <a:r>
              <a:rPr lang="nl-NL" dirty="0"/>
              <a:t>dat de hand van de HEER dit heeft verricht, </a:t>
            </a:r>
          </a:p>
          <a:p>
            <a:pPr>
              <a:buNone/>
            </a:pPr>
            <a:r>
              <a:rPr lang="nl-NL" dirty="0"/>
              <a:t>dat de Heilige van Israël dit alles schiep. </a:t>
            </a:r>
          </a:p>
          <a:p>
            <a:endParaRPr lang="nl-NL" dirty="0"/>
          </a:p>
        </p:txBody>
      </p:sp>
      <p:sp>
        <p:nvSpPr>
          <p:cNvPr id="9" name="Tijdelijke aanduiding voor inhoud 8"/>
          <p:cNvSpPr>
            <a:spLocks noGrp="1"/>
          </p:cNvSpPr>
          <p:nvPr>
            <p:ph sz="half" idx="2"/>
          </p:nvPr>
        </p:nvSpPr>
        <p:spPr/>
        <p:txBody>
          <a:bodyPr>
            <a:normAutofit fontScale="77500" lnSpcReduction="20000"/>
          </a:bodyPr>
          <a:lstStyle/>
          <a:p>
            <a:pPr>
              <a:buNone/>
            </a:pPr>
            <a:r>
              <a:rPr lang="nl-NL" dirty="0" err="1"/>
              <a:t>Jesaja</a:t>
            </a:r>
            <a:r>
              <a:rPr lang="nl-NL" dirty="0"/>
              <a:t> 41:19,20 SV</a:t>
            </a:r>
          </a:p>
          <a:p>
            <a:pPr>
              <a:buNone/>
            </a:pPr>
            <a:endParaRPr lang="nl-NL" dirty="0"/>
          </a:p>
          <a:p>
            <a:pPr>
              <a:buNone/>
            </a:pPr>
            <a:r>
              <a:rPr lang="nl-NL" dirty="0"/>
              <a:t>19 Ik zal in de woestijn den cederboom, den </a:t>
            </a:r>
            <a:r>
              <a:rPr lang="nl-NL" dirty="0" err="1"/>
              <a:t>sittimboom</a:t>
            </a:r>
            <a:r>
              <a:rPr lang="nl-NL" dirty="0"/>
              <a:t>, en den </a:t>
            </a:r>
            <a:r>
              <a:rPr lang="nl-NL" dirty="0" err="1"/>
              <a:t>mirteboom</a:t>
            </a:r>
            <a:r>
              <a:rPr lang="nl-NL" dirty="0"/>
              <a:t>, en den </a:t>
            </a:r>
            <a:r>
              <a:rPr lang="nl-NL" dirty="0" err="1"/>
              <a:t>olieachtigen</a:t>
            </a:r>
            <a:r>
              <a:rPr lang="nl-NL" dirty="0"/>
              <a:t> boom zetten; Ik zal in de wildernis stellen den </a:t>
            </a:r>
            <a:r>
              <a:rPr lang="nl-NL" dirty="0" err="1"/>
              <a:t>denneboom</a:t>
            </a:r>
            <a:r>
              <a:rPr lang="nl-NL" dirty="0"/>
              <a:t>, den beuk, en den busboom te gelijk; </a:t>
            </a:r>
          </a:p>
          <a:p>
            <a:pPr>
              <a:buNone/>
            </a:pPr>
            <a:r>
              <a:rPr lang="nl-NL" dirty="0"/>
              <a:t>20 Opdat zij zien, en bekennen, en overleggen, en te gelijk verstaan, dat de hand des HEEREN zulks gedaan, en dat de Heilige Israëls zulks geschapen heeft. </a:t>
            </a:r>
          </a:p>
          <a:p>
            <a:endParaRPr lang="nl-NL"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F7C6617-5A9C-B5AC-A97F-CA3D176DC0EC}"/>
              </a:ext>
            </a:extLst>
          </p:cNvPr>
          <p:cNvSpPr>
            <a:spLocks noGrp="1"/>
          </p:cNvSpPr>
          <p:nvPr>
            <p:ph type="title"/>
          </p:nvPr>
        </p:nvSpPr>
        <p:spPr/>
        <p:txBody>
          <a:bodyPr/>
          <a:lstStyle/>
          <a:p>
            <a:r>
              <a:rPr lang="nl-NL" dirty="0"/>
              <a:t>Geen goed beheer</a:t>
            </a:r>
          </a:p>
        </p:txBody>
      </p:sp>
      <p:sp>
        <p:nvSpPr>
          <p:cNvPr id="3" name="Tijdelijke aanduiding voor inhoud 2">
            <a:extLst>
              <a:ext uri="{FF2B5EF4-FFF2-40B4-BE49-F238E27FC236}">
                <a16:creationId xmlns:a16="http://schemas.microsoft.com/office/drawing/2014/main" id="{91376A64-1A4B-26E0-6E00-06921CACA72A}"/>
              </a:ext>
            </a:extLst>
          </p:cNvPr>
          <p:cNvSpPr>
            <a:spLocks noGrp="1"/>
          </p:cNvSpPr>
          <p:nvPr>
            <p:ph idx="1"/>
          </p:nvPr>
        </p:nvSpPr>
        <p:spPr/>
        <p:txBody>
          <a:bodyPr/>
          <a:lstStyle/>
          <a:p>
            <a:r>
              <a:rPr lang="nl-NL" dirty="0"/>
              <a:t>Even tussendoor: in het hele Midden-Oosten is in alle eeuwen door de mensen slecht omgegaan met bomen en bossen, waardoor het hele gebied woestijnachtig is geworden. Alleen vruchtbomen hadden een beschermde status (Deut. 20:19,20)</a:t>
            </a:r>
          </a:p>
        </p:txBody>
      </p:sp>
    </p:spTree>
    <p:extLst>
      <p:ext uri="{BB962C8B-B14F-4D97-AF65-F5344CB8AC3E}">
        <p14:creationId xmlns:p14="http://schemas.microsoft.com/office/powerpoint/2010/main" val="3756641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D4873D2-A584-9711-03F9-782A56EBB75C}"/>
              </a:ext>
            </a:extLst>
          </p:cNvPr>
          <p:cNvSpPr>
            <a:spLocks noGrp="1"/>
          </p:cNvSpPr>
          <p:nvPr>
            <p:ph type="title"/>
          </p:nvPr>
        </p:nvSpPr>
        <p:spPr/>
        <p:txBody>
          <a:bodyPr/>
          <a:lstStyle/>
          <a:p>
            <a:r>
              <a:rPr lang="nl-NL" dirty="0"/>
              <a:t>De woestijn zal bloeien</a:t>
            </a:r>
          </a:p>
        </p:txBody>
      </p:sp>
      <p:sp>
        <p:nvSpPr>
          <p:cNvPr id="3" name="Tijdelijke aanduiding voor inhoud 2">
            <a:extLst>
              <a:ext uri="{FF2B5EF4-FFF2-40B4-BE49-F238E27FC236}">
                <a16:creationId xmlns:a16="http://schemas.microsoft.com/office/drawing/2014/main" id="{3ECC111F-17A6-1EBA-895D-A2C26E4C1C4E}"/>
              </a:ext>
            </a:extLst>
          </p:cNvPr>
          <p:cNvSpPr>
            <a:spLocks noGrp="1"/>
          </p:cNvSpPr>
          <p:nvPr>
            <p:ph idx="1"/>
          </p:nvPr>
        </p:nvSpPr>
        <p:spPr/>
        <p:txBody>
          <a:bodyPr>
            <a:normAutofit/>
          </a:bodyPr>
          <a:lstStyle/>
          <a:p>
            <a:r>
              <a:rPr lang="nl-NL" dirty="0"/>
              <a:t>Ook in </a:t>
            </a:r>
            <a:r>
              <a:rPr lang="nl-NL" dirty="0" err="1"/>
              <a:t>bijbelse</a:t>
            </a:r>
            <a:r>
              <a:rPr lang="nl-NL" dirty="0"/>
              <a:t> tijden was er al het verlangen dat de woestijn weer zal bloeien. Dat was dan wel een geschenk van God (Jes. </a:t>
            </a:r>
            <a:r>
              <a:rPr lang="nl-NL"/>
              <a:t>41:20).</a:t>
            </a:r>
            <a:endParaRPr lang="nl-NL" dirty="0"/>
          </a:p>
          <a:p>
            <a:r>
              <a:rPr lang="nl-NL" dirty="0"/>
              <a:t>In onze tijd wordt dat weer geprobeerd door aanplant van nieuwe bossen in het woestijngebied van Israël.</a:t>
            </a:r>
          </a:p>
          <a:p>
            <a:r>
              <a:rPr lang="nl-NL" dirty="0"/>
              <a:t>En die worden uit vijandschap weer in brand gestoken…. Mensen leren het ook nooit!</a:t>
            </a:r>
          </a:p>
        </p:txBody>
      </p:sp>
    </p:spTree>
    <p:extLst>
      <p:ext uri="{BB962C8B-B14F-4D97-AF65-F5344CB8AC3E}">
        <p14:creationId xmlns:p14="http://schemas.microsoft.com/office/powerpoint/2010/main" val="8881331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ed ons Kissufim bos">
            <a:extLst>
              <a:ext uri="{FF2B5EF4-FFF2-40B4-BE49-F238E27FC236}">
                <a16:creationId xmlns:a16="http://schemas.microsoft.com/office/drawing/2014/main" id="{56AD9D1F-2B08-6054-EAD1-16861C9084A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57250"/>
            <a:ext cx="9144000" cy="5143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74831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el 4"/>
          <p:cNvSpPr>
            <a:spLocks noGrp="1"/>
          </p:cNvSpPr>
          <p:nvPr>
            <p:ph type="title"/>
          </p:nvPr>
        </p:nvSpPr>
        <p:spPr/>
        <p:txBody>
          <a:bodyPr>
            <a:normAutofit/>
          </a:bodyPr>
          <a:lstStyle/>
          <a:p>
            <a:r>
              <a:rPr lang="nl-NL" dirty="0"/>
              <a:t>In de bijbel voorkomende bomen</a:t>
            </a:r>
          </a:p>
        </p:txBody>
      </p:sp>
      <p:sp>
        <p:nvSpPr>
          <p:cNvPr id="6" name="Tijdelijke aanduiding voor inhoud 5"/>
          <p:cNvSpPr>
            <a:spLocks noGrp="1"/>
          </p:cNvSpPr>
          <p:nvPr>
            <p:ph idx="1"/>
          </p:nvPr>
        </p:nvSpPr>
        <p:spPr/>
        <p:txBody>
          <a:bodyPr/>
          <a:lstStyle/>
          <a:p>
            <a:pPr>
              <a:buNone/>
            </a:pPr>
            <a:r>
              <a:rPr lang="nl-NL" dirty="0"/>
              <a:t>	De vijgenboom, de wijnstok, de dadelpalm, de olijfboom, de ceder, de moerbeiboom, de moerbeivijgenboom, de amandelboom, de granaatappelboom, de mirtestruik, de den, de spar, de eik, de populier, de </a:t>
            </a:r>
            <a:r>
              <a:rPr lang="nl-NL" dirty="0" err="1"/>
              <a:t>terebint</a:t>
            </a:r>
            <a:r>
              <a:rPr lang="nl-NL" dirty="0"/>
              <a:t>, de wilg, de laurierboom, de acacia, de appelboom, de plataan, de johannesbroodboom, de wonderboom, de judasboom, de olijfwilg, de cipres, de walnoot, de jeneverbes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NL" dirty="0"/>
              <a:t>Lijken mensen maar op bomen!</a:t>
            </a:r>
          </a:p>
        </p:txBody>
      </p:sp>
      <p:sp>
        <p:nvSpPr>
          <p:cNvPr id="3" name="Tijdelijke aanduiding voor inhoud 2"/>
          <p:cNvSpPr>
            <a:spLocks noGrp="1"/>
          </p:cNvSpPr>
          <p:nvPr>
            <p:ph idx="1"/>
          </p:nvPr>
        </p:nvSpPr>
        <p:spPr/>
        <p:txBody>
          <a:bodyPr>
            <a:normAutofit fontScale="92500"/>
          </a:bodyPr>
          <a:lstStyle/>
          <a:p>
            <a:r>
              <a:rPr lang="nl-NL" dirty="0"/>
              <a:t>Geworteld aan goede waterbeken en in goede grond is er loof en vrucht (Ps.1, Ez. 47:7,12, Ps. 92:13,14))</a:t>
            </a:r>
          </a:p>
          <a:p>
            <a:r>
              <a:rPr lang="nl-NL" dirty="0"/>
              <a:t>Ze zijn sterk (Dan.4:20-22) én kwetsbaar (Pred.11:3)</a:t>
            </a:r>
          </a:p>
          <a:p>
            <a:r>
              <a:rPr lang="nl-NL" dirty="0"/>
              <a:t>En dienstbaar als leverancier van hout, schaduw, vruchten, nestgelegenheid (Ps. 102:16,17)</a:t>
            </a:r>
          </a:p>
          <a:p>
            <a:r>
              <a:rPr lang="nl-NL" dirty="0"/>
              <a:t>Ze zijn bestemd om God te loven (Ps.96:12, Jes.55:12)</a:t>
            </a:r>
          </a:p>
          <a:p>
            <a:pPr>
              <a:buNone/>
            </a:pPr>
            <a:endParaRPr lang="nl-NL" dirty="0"/>
          </a:p>
          <a:p>
            <a:endParaRPr lang="nl-NL"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Zingen…</a:t>
            </a:r>
          </a:p>
        </p:txBody>
      </p:sp>
      <p:sp>
        <p:nvSpPr>
          <p:cNvPr id="3" name="Tijdelijke aanduiding voor inhoud 2"/>
          <p:cNvSpPr>
            <a:spLocks noGrp="1"/>
          </p:cNvSpPr>
          <p:nvPr>
            <p:ph idx="1"/>
          </p:nvPr>
        </p:nvSpPr>
        <p:spPr/>
        <p:txBody>
          <a:bodyPr>
            <a:normAutofit fontScale="92500" lnSpcReduction="10000"/>
          </a:bodyPr>
          <a:lstStyle/>
          <a:p>
            <a:pPr>
              <a:buNone/>
            </a:pPr>
            <a:r>
              <a:rPr lang="nl-NL" b="1" dirty="0"/>
              <a:t>Gods volk wordt uitgeleid</a:t>
            </a:r>
          </a:p>
          <a:p>
            <a:pPr>
              <a:buNone/>
            </a:pPr>
            <a:r>
              <a:rPr lang="nl-NL" dirty="0"/>
              <a:t>	Gods volk wordt uitgeleid, zij gaat met vreugde voort,</a:t>
            </a:r>
            <a:br>
              <a:rPr lang="nl-NL" dirty="0"/>
            </a:br>
            <a:r>
              <a:rPr lang="nl-NL" dirty="0"/>
              <a:t>en de bergen en </a:t>
            </a:r>
            <a:r>
              <a:rPr lang="nl-NL" dirty="0" err="1"/>
              <a:t>heuv'len</a:t>
            </a:r>
            <a:r>
              <a:rPr lang="nl-NL" dirty="0"/>
              <a:t> juichen rondom haar.</a:t>
            </a:r>
            <a:br>
              <a:rPr lang="nl-NL" dirty="0"/>
            </a:br>
            <a:r>
              <a:rPr lang="nl-NL" dirty="0"/>
              <a:t>Alles zingt erbij, zelfs de bomen zijn blij</a:t>
            </a:r>
            <a:br>
              <a:rPr lang="nl-NL" dirty="0"/>
            </a:br>
            <a:r>
              <a:rPr lang="nl-NL" dirty="0"/>
              <a:t>en zij klappen voor hun God.</a:t>
            </a:r>
            <a:br>
              <a:rPr lang="nl-NL" dirty="0"/>
            </a:br>
            <a:br>
              <a:rPr lang="nl-NL" dirty="0"/>
            </a:br>
            <a:r>
              <a:rPr lang="nl-NL" dirty="0"/>
              <a:t>En de bomen in het veld zullen klappen voor Hem (3x)</a:t>
            </a:r>
            <a:br>
              <a:rPr lang="nl-NL" dirty="0"/>
            </a:br>
            <a:r>
              <a:rPr lang="nl-NL" dirty="0"/>
              <a:t>en wij gaan vrolijk voort.</a:t>
            </a:r>
          </a:p>
          <a:p>
            <a:endParaRPr lang="nl-NL"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p:cNvSpPr>
            <a:spLocks noGrp="1"/>
          </p:cNvSpPr>
          <p:nvPr>
            <p:ph type="title"/>
          </p:nvPr>
        </p:nvSpPr>
        <p:spPr/>
        <p:txBody>
          <a:bodyPr/>
          <a:lstStyle/>
          <a:p>
            <a:r>
              <a:rPr lang="nl-NL" dirty="0"/>
              <a:t>Een gelijkenis</a:t>
            </a:r>
          </a:p>
        </p:txBody>
      </p:sp>
      <p:sp>
        <p:nvSpPr>
          <p:cNvPr id="4" name="Tijdelijke aanduiding voor inhoud 3"/>
          <p:cNvSpPr>
            <a:spLocks noGrp="1"/>
          </p:cNvSpPr>
          <p:nvPr>
            <p:ph idx="1"/>
          </p:nvPr>
        </p:nvSpPr>
        <p:spPr/>
        <p:txBody>
          <a:bodyPr/>
          <a:lstStyle/>
          <a:p>
            <a:r>
              <a:rPr lang="nl-NL" dirty="0"/>
              <a:t>In </a:t>
            </a:r>
            <a:r>
              <a:rPr lang="nl-NL" dirty="0" err="1"/>
              <a:t>Richteren</a:t>
            </a:r>
            <a:r>
              <a:rPr lang="nl-NL" dirty="0"/>
              <a:t> 9 staat de gelijkenis van </a:t>
            </a:r>
            <a:r>
              <a:rPr lang="nl-NL" dirty="0" err="1"/>
              <a:t>Jotham</a:t>
            </a:r>
            <a:r>
              <a:rPr lang="nl-NL" dirty="0"/>
              <a:t>: bomen (= mensen) gaan in discussie met elkaar over de vraag wie hun koning moet worden. De vijgenboom, de olijfboom en de wijnstok  weigeren en een doornstruik wordt koning!</a:t>
            </a:r>
          </a:p>
          <a:p>
            <a:r>
              <a:rPr lang="nl-NL" dirty="0"/>
              <a:t>We horen zo wat de belangrijkste bomen voor de Israëliet waren!</a:t>
            </a:r>
          </a:p>
          <a:p>
            <a:endParaRPr lang="nl-NL"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http://lh3.ggpht.com/_8kkxuZUg82c/Sq0zjCc1qgI/AAAAAAAAGZI/vgPbedLxflE/dag13_foto5.JPG"/>
          <p:cNvPicPr>
            <a:picLocks noChangeAspect="1" noChangeArrowheads="1"/>
          </p:cNvPicPr>
          <p:nvPr/>
        </p:nvPicPr>
        <p:blipFill>
          <a:blip r:embed="rId2" cstate="print"/>
          <a:srcRect/>
          <a:stretch>
            <a:fillRect/>
          </a:stretch>
        </p:blipFill>
        <p:spPr bwMode="auto">
          <a:xfrm>
            <a:off x="683569" y="566682"/>
            <a:ext cx="7488832" cy="5616624"/>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kstvak 4"/>
          <p:cNvSpPr txBox="1"/>
          <p:nvPr/>
        </p:nvSpPr>
        <p:spPr>
          <a:xfrm>
            <a:off x="395536" y="260648"/>
            <a:ext cx="8568952" cy="1354217"/>
          </a:xfrm>
          <a:prstGeom prst="rect">
            <a:avLst/>
          </a:prstGeom>
          <a:noFill/>
        </p:spPr>
        <p:txBody>
          <a:bodyPr wrap="square" rtlCol="0">
            <a:spAutoFit/>
          </a:bodyPr>
          <a:lstStyle/>
          <a:p>
            <a:endParaRPr lang="nl-NL" sz="3200" dirty="0"/>
          </a:p>
          <a:p>
            <a:endParaRPr lang="nl-NL" sz="3200" dirty="0"/>
          </a:p>
          <a:p>
            <a:pPr lvl="1">
              <a:buFont typeface="Arial" pitchFamily="34" charset="0"/>
              <a:buChar char="•"/>
            </a:pPr>
            <a:endParaRPr lang="nl-NL" dirty="0"/>
          </a:p>
        </p:txBody>
      </p:sp>
      <p:sp>
        <p:nvSpPr>
          <p:cNvPr id="3" name="Titel 2"/>
          <p:cNvSpPr>
            <a:spLocks noGrp="1"/>
          </p:cNvSpPr>
          <p:nvPr>
            <p:ph type="title"/>
          </p:nvPr>
        </p:nvSpPr>
        <p:spPr/>
        <p:txBody>
          <a:bodyPr/>
          <a:lstStyle/>
          <a:p>
            <a:r>
              <a:rPr lang="nl-NL" dirty="0"/>
              <a:t>Jezus’ beeldspraak</a:t>
            </a:r>
          </a:p>
        </p:txBody>
      </p:sp>
      <p:sp>
        <p:nvSpPr>
          <p:cNvPr id="4" name="Tijdelijke aanduiding voor inhoud 3"/>
          <p:cNvSpPr>
            <a:spLocks noGrp="1"/>
          </p:cNvSpPr>
          <p:nvPr>
            <p:ph idx="1"/>
          </p:nvPr>
        </p:nvSpPr>
        <p:spPr/>
        <p:txBody>
          <a:bodyPr>
            <a:normAutofit lnSpcReduction="10000"/>
          </a:bodyPr>
          <a:lstStyle/>
          <a:p>
            <a:r>
              <a:rPr lang="nl-NL" dirty="0"/>
              <a:t>Er zijn goede bomen en kwade bomen en dito vruchten (Jes. 5, Matth. 7:16-20)</a:t>
            </a:r>
            <a:r>
              <a:rPr lang="nl-NL" sz="3200" dirty="0"/>
              <a:t> </a:t>
            </a:r>
          </a:p>
          <a:p>
            <a:r>
              <a:rPr lang="nl-NL" dirty="0"/>
              <a:t>S</a:t>
            </a:r>
            <a:r>
              <a:rPr lang="nl-NL" sz="3200" dirty="0"/>
              <a:t>lechte bomen worden omgehakt (zegt ook Johannes de Doper). </a:t>
            </a:r>
          </a:p>
          <a:p>
            <a:r>
              <a:rPr lang="nl-NL" sz="3200" dirty="0"/>
              <a:t>Er is ook genadetijd. Denk aan de gelijkenis van de onvruchtbare vijgenboom (Luc. 13:6-9)</a:t>
            </a:r>
          </a:p>
          <a:p>
            <a:r>
              <a:rPr lang="nl-NL" sz="3200" dirty="0"/>
              <a:t>De wijnstok is beeld van verbondenheid van tak en stam, </a:t>
            </a:r>
            <a:r>
              <a:rPr lang="nl-NL" sz="3200" dirty="0" err="1"/>
              <a:t>vruchtdragen</a:t>
            </a:r>
            <a:r>
              <a:rPr lang="nl-NL" sz="3200" dirty="0"/>
              <a:t>, gesnoeid worden. (Joh.15)</a:t>
            </a:r>
          </a:p>
          <a:p>
            <a:endParaRPr lang="nl-NL"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Dienst: Het professioneel kappen en vellen van bomen | EliFix">
            <a:extLst>
              <a:ext uri="{FF2B5EF4-FFF2-40B4-BE49-F238E27FC236}">
                <a16:creationId xmlns:a16="http://schemas.microsoft.com/office/drawing/2014/main" id="{57EB6872-15D8-618F-7CD8-4562460A393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08667" y="3573016"/>
            <a:ext cx="3679757" cy="2907436"/>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Wijnstok Chardonnay op onderstam SO4 - Moestuinweetjes">
            <a:extLst>
              <a:ext uri="{FF2B5EF4-FFF2-40B4-BE49-F238E27FC236}">
                <a16:creationId xmlns:a16="http://schemas.microsoft.com/office/drawing/2014/main" id="{4CEB936B-9D54-1200-4BFC-395DBA2669B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3601" y="332656"/>
            <a:ext cx="3819960" cy="286497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Bemesting in de fruittuin - Landbouwleven">
            <a:extLst>
              <a:ext uri="{FF2B5EF4-FFF2-40B4-BE49-F238E27FC236}">
                <a16:creationId xmlns:a16="http://schemas.microsoft.com/office/drawing/2014/main" id="{B68BBC59-CD1A-D7B9-7890-3DEE8D89404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8046" y="3645024"/>
            <a:ext cx="3895515" cy="276342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Fruitteelt - Wikipedia">
            <a:extLst>
              <a:ext uri="{FF2B5EF4-FFF2-40B4-BE49-F238E27FC236}">
                <a16:creationId xmlns:a16="http://schemas.microsoft.com/office/drawing/2014/main" id="{199FD6A3-6081-7D12-2AC5-8949A2860B9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08667" y="476672"/>
            <a:ext cx="3729229" cy="269804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NL" dirty="0"/>
              <a:t>Godsdienstige symboliek</a:t>
            </a:r>
          </a:p>
        </p:txBody>
      </p:sp>
      <p:sp>
        <p:nvSpPr>
          <p:cNvPr id="3" name="Tijdelijke aanduiding voor inhoud 2"/>
          <p:cNvSpPr>
            <a:spLocks noGrp="1"/>
          </p:cNvSpPr>
          <p:nvPr>
            <p:ph idx="1"/>
          </p:nvPr>
        </p:nvSpPr>
        <p:spPr/>
        <p:txBody>
          <a:bodyPr>
            <a:normAutofit/>
          </a:bodyPr>
          <a:lstStyle/>
          <a:p>
            <a:r>
              <a:rPr lang="nl-NL" sz="2800" dirty="0"/>
              <a:t>In het paradijs stonden de boom van de kennis van goed en kwaad en de boom des levens (Gen.2:9)</a:t>
            </a:r>
          </a:p>
          <a:p>
            <a:r>
              <a:rPr lang="nl-NL" sz="2800" dirty="0"/>
              <a:t>De boom des levens keert terug in Op. 2:7, 22:7,14.</a:t>
            </a:r>
          </a:p>
          <a:p>
            <a:r>
              <a:rPr lang="nl-NL" sz="2800" dirty="0"/>
              <a:t>Israël heet een mislukte wijngaard (Jes. 5)</a:t>
            </a:r>
          </a:p>
          <a:p>
            <a:r>
              <a:rPr lang="nl-NL" sz="2800" dirty="0"/>
              <a:t>De Messias is een uitloper uit de omgehakte boom van </a:t>
            </a:r>
            <a:r>
              <a:rPr lang="nl-NL" sz="2800" dirty="0" err="1"/>
              <a:t>Isaï</a:t>
            </a:r>
            <a:r>
              <a:rPr lang="nl-NL" sz="2800" dirty="0"/>
              <a:t> (Jes. 11:1)</a:t>
            </a:r>
          </a:p>
          <a:p>
            <a:r>
              <a:rPr lang="nl-NL" sz="2800" dirty="0"/>
              <a:t>Israël is als een olijfboom waarop wilde takken worden ingeënt (Rom. 11:16-21)</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4" name="Picture 4" descr="http://heijenga.nl/images/stories/enten1/enten02.jpg"/>
          <p:cNvPicPr>
            <a:picLocks noChangeAspect="1" noChangeArrowheads="1"/>
          </p:cNvPicPr>
          <p:nvPr/>
        </p:nvPicPr>
        <p:blipFill>
          <a:blip r:embed="rId2" cstate="print"/>
          <a:srcRect/>
          <a:stretch>
            <a:fillRect/>
          </a:stretch>
        </p:blipFill>
        <p:spPr bwMode="auto">
          <a:xfrm>
            <a:off x="5364088" y="1425568"/>
            <a:ext cx="2952328" cy="4438912"/>
          </a:xfrm>
          <a:prstGeom prst="rect">
            <a:avLst/>
          </a:prstGeom>
          <a:noFill/>
        </p:spPr>
      </p:pic>
      <p:pic>
        <p:nvPicPr>
          <p:cNvPr id="1028" name="Picture 4" descr="boomstronk - WikiWoordenboek">
            <a:extLst>
              <a:ext uri="{FF2B5EF4-FFF2-40B4-BE49-F238E27FC236}">
                <a16:creationId xmlns:a16="http://schemas.microsoft.com/office/drawing/2014/main" id="{41813C10-985D-C456-44CD-8147DB41522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1988840"/>
            <a:ext cx="4519430" cy="337219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F26CA06-600F-F441-E367-64AB9F50FEAD}"/>
              </a:ext>
            </a:extLst>
          </p:cNvPr>
          <p:cNvSpPr>
            <a:spLocks noGrp="1"/>
          </p:cNvSpPr>
          <p:nvPr>
            <p:ph type="title"/>
          </p:nvPr>
        </p:nvSpPr>
        <p:spPr/>
        <p:txBody>
          <a:bodyPr/>
          <a:lstStyle/>
          <a:p>
            <a:r>
              <a:rPr lang="nl-NL" dirty="0"/>
              <a:t>Het kruis als de levensboom</a:t>
            </a:r>
          </a:p>
        </p:txBody>
      </p:sp>
      <p:sp>
        <p:nvSpPr>
          <p:cNvPr id="3" name="Tijdelijke aanduiding voor inhoud 2">
            <a:extLst>
              <a:ext uri="{FF2B5EF4-FFF2-40B4-BE49-F238E27FC236}">
                <a16:creationId xmlns:a16="http://schemas.microsoft.com/office/drawing/2014/main" id="{B5F53BBC-35E4-A037-875D-26E35C507708}"/>
              </a:ext>
            </a:extLst>
          </p:cNvPr>
          <p:cNvSpPr>
            <a:spLocks noGrp="1"/>
          </p:cNvSpPr>
          <p:nvPr>
            <p:ph idx="1"/>
          </p:nvPr>
        </p:nvSpPr>
        <p:spPr/>
        <p:txBody>
          <a:bodyPr>
            <a:normAutofit/>
          </a:bodyPr>
          <a:lstStyle/>
          <a:p>
            <a:pPr marL="0" indent="0">
              <a:buNone/>
            </a:pPr>
            <a:r>
              <a:rPr lang="nl-NL" dirty="0"/>
              <a:t>Oude symbooltaal over Goede Vrijdag:</a:t>
            </a:r>
          </a:p>
          <a:p>
            <a:r>
              <a:rPr lang="nl-NL" dirty="0"/>
              <a:t>Het kruis lijkt op een dode boom.</a:t>
            </a:r>
          </a:p>
          <a:p>
            <a:r>
              <a:rPr lang="nl-NL" dirty="0"/>
              <a:t>Jezus’ leven en sterven geven leven en kracht! In Jezus’ sterven aan het hout wordt de situatie na de zondeval in het paradijs omgedraaid. De levensboom is weer bereikbaar. Nieuw, waarachtig leven is mogelijk.</a:t>
            </a:r>
          </a:p>
        </p:txBody>
      </p:sp>
    </p:spTree>
    <p:extLst>
      <p:ext uri="{BB962C8B-B14F-4D97-AF65-F5344CB8AC3E}">
        <p14:creationId xmlns:p14="http://schemas.microsoft.com/office/powerpoint/2010/main" val="22332395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descr="Afbeelding met symbool, kunst&#10;&#10;Automatisch gegenereerde beschrijving">
            <a:extLst>
              <a:ext uri="{FF2B5EF4-FFF2-40B4-BE49-F238E27FC236}">
                <a16:creationId xmlns:a16="http://schemas.microsoft.com/office/drawing/2014/main" id="{6FE3FD90-A07B-45B0-C331-ABC701274F0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6200000">
            <a:off x="1143000" y="857250"/>
            <a:ext cx="6858000" cy="5143500"/>
          </a:xfrm>
          <a:prstGeom prst="rect">
            <a:avLst/>
          </a:prstGeom>
        </p:spPr>
      </p:pic>
    </p:spTree>
    <p:extLst>
      <p:ext uri="{BB962C8B-B14F-4D97-AF65-F5344CB8AC3E}">
        <p14:creationId xmlns:p14="http://schemas.microsoft.com/office/powerpoint/2010/main" val="40753554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Bomen bij de heidenen</a:t>
            </a:r>
          </a:p>
        </p:txBody>
      </p:sp>
      <p:sp>
        <p:nvSpPr>
          <p:cNvPr id="3" name="Tijdelijke aanduiding voor inhoud 2"/>
          <p:cNvSpPr>
            <a:spLocks noGrp="1"/>
          </p:cNvSpPr>
          <p:nvPr>
            <p:ph idx="1"/>
          </p:nvPr>
        </p:nvSpPr>
        <p:spPr/>
        <p:txBody>
          <a:bodyPr/>
          <a:lstStyle/>
          <a:p>
            <a:r>
              <a:rPr lang="nl-NL" dirty="0"/>
              <a:t>In alle culturen hadden heidenen heilige bomen en bossen. Bomen werden aan goden gewijd. Ze waren symbool van leven. </a:t>
            </a:r>
          </a:p>
          <a:p>
            <a:r>
              <a:rPr lang="nl-NL" dirty="0"/>
              <a:t>Israël moest die bomen uitroeien (bijv. Deut. 12:3), maar deed dat niet (bijv. Richt. 3:7).</a:t>
            </a:r>
          </a:p>
          <a:p>
            <a:r>
              <a:rPr lang="nl-NL" dirty="0"/>
              <a:t>Christenen hebben ook altijd heilige bomen omgehakt.</a:t>
            </a:r>
          </a:p>
          <a:p>
            <a:r>
              <a:rPr lang="nl-NL" dirty="0"/>
              <a:t>… strijd om de kerstboom…</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http://www.vakantienaarnoorwegen.nl/kerstboom%20oslo%20noorwegen%20londen%20engeland.jpg"/>
          <p:cNvPicPr>
            <a:picLocks noChangeAspect="1" noChangeArrowheads="1"/>
          </p:cNvPicPr>
          <p:nvPr/>
        </p:nvPicPr>
        <p:blipFill>
          <a:blip r:embed="rId2" cstate="print"/>
          <a:srcRect/>
          <a:stretch>
            <a:fillRect/>
          </a:stretch>
        </p:blipFill>
        <p:spPr bwMode="auto">
          <a:xfrm>
            <a:off x="4860032" y="1744519"/>
            <a:ext cx="3927459" cy="3600172"/>
          </a:xfrm>
          <a:prstGeom prst="rect">
            <a:avLst/>
          </a:prstGeom>
          <a:noFill/>
        </p:spPr>
      </p:pic>
      <p:pic>
        <p:nvPicPr>
          <p:cNvPr id="57348" name="Picture 4" descr="http://www.jagroep.net/Azie/Fotoalbum/Nepal/embedded/De-heilige-boom-waar-Maya-D.jpg"/>
          <p:cNvPicPr>
            <a:picLocks noChangeAspect="1" noChangeArrowheads="1"/>
          </p:cNvPicPr>
          <p:nvPr/>
        </p:nvPicPr>
        <p:blipFill>
          <a:blip r:embed="rId3" cstate="print"/>
          <a:srcRect/>
          <a:stretch>
            <a:fillRect/>
          </a:stretch>
        </p:blipFill>
        <p:spPr bwMode="auto">
          <a:xfrm>
            <a:off x="179512" y="1744520"/>
            <a:ext cx="4474468" cy="3600172"/>
          </a:xfrm>
          <a:prstGeom prst="rect">
            <a:avLst/>
          </a:prstGeom>
          <a:noFill/>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Vijgenboom</a:t>
            </a:r>
          </a:p>
        </p:txBody>
      </p:sp>
      <p:pic>
        <p:nvPicPr>
          <p:cNvPr id="1032" name="Picture 8" descr="click to zoom"/>
          <p:cNvPicPr>
            <a:picLocks noChangeAspect="1" noChangeArrowheads="1"/>
          </p:cNvPicPr>
          <p:nvPr/>
        </p:nvPicPr>
        <p:blipFill>
          <a:blip r:embed="rId2" cstate="print"/>
          <a:srcRect/>
          <a:stretch>
            <a:fillRect/>
          </a:stretch>
        </p:blipFill>
        <p:spPr bwMode="auto">
          <a:xfrm>
            <a:off x="4483969" y="2002337"/>
            <a:ext cx="4202831" cy="3152123"/>
          </a:xfrm>
          <a:prstGeom prst="rect">
            <a:avLst/>
          </a:prstGeom>
          <a:noFill/>
        </p:spPr>
      </p:pic>
      <p:pic>
        <p:nvPicPr>
          <p:cNvPr id="1034" name="Picture 10" descr="http://endtimes.punt.nl/upload/back/vijgeboom_leer.JPG"/>
          <p:cNvPicPr>
            <a:picLocks noChangeAspect="1" noChangeArrowheads="1"/>
          </p:cNvPicPr>
          <p:nvPr/>
        </p:nvPicPr>
        <p:blipFill>
          <a:blip r:embed="rId3" cstate="print"/>
          <a:srcRect/>
          <a:stretch>
            <a:fillRect/>
          </a:stretch>
        </p:blipFill>
        <p:spPr bwMode="auto">
          <a:xfrm>
            <a:off x="107503" y="2002337"/>
            <a:ext cx="4199645" cy="3154855"/>
          </a:xfrm>
          <a:prstGeom prst="rect">
            <a:avLst/>
          </a:prstGeom>
          <a:noFill/>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http://italie.blog.nl/files/2009/04/vijg-08.jpg"/>
          <p:cNvPicPr>
            <a:picLocks noChangeAspect="1" noChangeArrowheads="1"/>
          </p:cNvPicPr>
          <p:nvPr/>
        </p:nvPicPr>
        <p:blipFill>
          <a:blip r:embed="rId2" cstate="print"/>
          <a:stretch>
            <a:fillRect/>
          </a:stretch>
        </p:blipFill>
        <p:spPr bwMode="auto">
          <a:xfrm>
            <a:off x="755576" y="2119932"/>
            <a:ext cx="2990496" cy="2245172"/>
          </a:xfrm>
          <a:prstGeom prst="rect">
            <a:avLst/>
          </a:prstGeom>
          <a:noFill/>
          <a:ln>
            <a:noFill/>
          </a:ln>
        </p:spPr>
      </p:pic>
      <p:pic>
        <p:nvPicPr>
          <p:cNvPr id="19460" name="Picture 4" descr="http://www.delidaele.be/webroot/img/imagecache/600x450_vijgen.JPG"/>
          <p:cNvPicPr>
            <a:picLocks noChangeAspect="1" noChangeArrowheads="1"/>
          </p:cNvPicPr>
          <p:nvPr/>
        </p:nvPicPr>
        <p:blipFill>
          <a:blip r:embed="rId3" cstate="print"/>
          <a:srcRect/>
          <a:stretch>
            <a:fillRect/>
          </a:stretch>
        </p:blipFill>
        <p:spPr bwMode="auto">
          <a:xfrm>
            <a:off x="4139952" y="1916832"/>
            <a:ext cx="4572000" cy="3429000"/>
          </a:xfrm>
          <a:prstGeom prst="rect">
            <a:avLst/>
          </a:prstGeom>
          <a:noFill/>
        </p:spPr>
      </p:pic>
      <p:sp>
        <p:nvSpPr>
          <p:cNvPr id="4" name="Titel 3"/>
          <p:cNvSpPr>
            <a:spLocks noGrp="1"/>
          </p:cNvSpPr>
          <p:nvPr>
            <p:ph type="title"/>
          </p:nvPr>
        </p:nvSpPr>
        <p:spPr/>
        <p:txBody>
          <a:bodyPr/>
          <a:lstStyle/>
          <a:p>
            <a:r>
              <a:rPr lang="nl-NL" dirty="0"/>
              <a:t>Vijgen</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Vijgen kunnen overal groeien…</a:t>
            </a:r>
          </a:p>
        </p:txBody>
      </p:sp>
      <p:pic>
        <p:nvPicPr>
          <p:cNvPr id="5" name="Tijdelijke aanduiding voor inhoud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771800" y="1160748"/>
            <a:ext cx="3744416" cy="5616625"/>
          </a:xfrm>
        </p:spPr>
      </p:pic>
    </p:spTree>
    <p:extLst>
      <p:ext uri="{BB962C8B-B14F-4D97-AF65-F5344CB8AC3E}">
        <p14:creationId xmlns:p14="http://schemas.microsoft.com/office/powerpoint/2010/main" val="13549736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Informatie</a:t>
            </a:r>
          </a:p>
        </p:txBody>
      </p:sp>
      <p:sp>
        <p:nvSpPr>
          <p:cNvPr id="3" name="Tijdelijke aanduiding voor inhoud 2"/>
          <p:cNvSpPr>
            <a:spLocks noGrp="1"/>
          </p:cNvSpPr>
          <p:nvPr>
            <p:ph idx="1"/>
          </p:nvPr>
        </p:nvSpPr>
        <p:spPr/>
        <p:txBody>
          <a:bodyPr/>
          <a:lstStyle/>
          <a:p>
            <a:r>
              <a:rPr lang="nl-NL" dirty="0"/>
              <a:t>Een huisboom: veel blad en schaduw, veel vruchten (vers of gedroogd) </a:t>
            </a:r>
          </a:p>
          <a:p>
            <a:r>
              <a:rPr lang="nl-NL" dirty="0"/>
              <a:t>Gen.3:7 Schorten van vijgenbladeren</a:t>
            </a:r>
          </a:p>
          <a:p>
            <a:r>
              <a:rPr lang="nl-NL" dirty="0"/>
              <a:t>1 Kon. 4:25 Ieder onder zijn eigen wijnstok en vijgenboom: teken van vrede en geluk</a:t>
            </a:r>
          </a:p>
          <a:p>
            <a:r>
              <a:rPr lang="nl-NL" dirty="0"/>
              <a:t>Luc. 19:4 </a:t>
            </a:r>
            <a:r>
              <a:rPr lang="nl-NL" dirty="0" err="1"/>
              <a:t>Zacheüs</a:t>
            </a:r>
            <a:r>
              <a:rPr lang="nl-NL" dirty="0"/>
              <a:t> klimt in de vijgenboom</a:t>
            </a:r>
          </a:p>
          <a:p>
            <a:r>
              <a:rPr lang="nl-NL" dirty="0"/>
              <a:t>Matth. 24:32 Leert van de vijgenboom…</a:t>
            </a:r>
          </a:p>
          <a:p>
            <a:endParaRPr lang="nl-NL"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De olijfboom</a:t>
            </a:r>
          </a:p>
        </p:txBody>
      </p:sp>
      <p:pic>
        <p:nvPicPr>
          <p:cNvPr id="1026" name="Picture 2" descr="http://api.ning.com/files/r3JzoUF369pBSVz-6sB6CIF4dtUp6vGtn-10rwM9L5Y_/olijfboom.jpg"/>
          <p:cNvPicPr>
            <a:picLocks noChangeAspect="1" noChangeArrowheads="1"/>
          </p:cNvPicPr>
          <p:nvPr/>
        </p:nvPicPr>
        <p:blipFill>
          <a:blip r:embed="rId2" cstate="print"/>
          <a:srcRect/>
          <a:stretch>
            <a:fillRect/>
          </a:stretch>
        </p:blipFill>
        <p:spPr bwMode="auto">
          <a:xfrm>
            <a:off x="287984" y="1268760"/>
            <a:ext cx="3851967" cy="5131581"/>
          </a:xfrm>
          <a:prstGeom prst="rect">
            <a:avLst/>
          </a:prstGeom>
          <a:noFill/>
        </p:spPr>
      </p:pic>
      <p:pic>
        <p:nvPicPr>
          <p:cNvPr id="1028" name="Picture 4" descr="http://upload.wikimedia.org/wikipedia/commons/archive/5/5c/20060701210000!Gethsemane.jpg"/>
          <p:cNvPicPr>
            <a:picLocks noChangeAspect="1" noChangeArrowheads="1"/>
          </p:cNvPicPr>
          <p:nvPr/>
        </p:nvPicPr>
        <p:blipFill>
          <a:blip r:embed="rId3" cstate="print"/>
          <a:srcRect/>
          <a:stretch>
            <a:fillRect/>
          </a:stretch>
        </p:blipFill>
        <p:spPr bwMode="auto">
          <a:xfrm>
            <a:off x="4572000" y="1173826"/>
            <a:ext cx="3960440" cy="5310186"/>
          </a:xfrm>
          <a:prstGeom prst="rect">
            <a:avLst/>
          </a:prstGeom>
          <a:noFill/>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Olijven</a:t>
            </a:r>
          </a:p>
        </p:txBody>
      </p:sp>
      <p:pic>
        <p:nvPicPr>
          <p:cNvPr id="24578" name="Picture 2" descr="http://www.tierraroja.nl/images/olijven.png"/>
          <p:cNvPicPr>
            <a:picLocks noChangeAspect="1" noChangeArrowheads="1"/>
          </p:cNvPicPr>
          <p:nvPr/>
        </p:nvPicPr>
        <p:blipFill>
          <a:blip r:embed="rId2" cstate="print"/>
          <a:srcRect/>
          <a:stretch>
            <a:fillRect/>
          </a:stretch>
        </p:blipFill>
        <p:spPr bwMode="auto">
          <a:xfrm>
            <a:off x="683568" y="620688"/>
            <a:ext cx="2476500" cy="2476500"/>
          </a:xfrm>
          <a:prstGeom prst="rect">
            <a:avLst/>
          </a:prstGeom>
          <a:noFill/>
        </p:spPr>
      </p:pic>
      <p:pic>
        <p:nvPicPr>
          <p:cNvPr id="24580" name="Picture 4" descr="http://www.pereolive.com/admin/biblio/rep_100/fic_14.jpg"/>
          <p:cNvPicPr>
            <a:picLocks noChangeAspect="1" noChangeArrowheads="1"/>
          </p:cNvPicPr>
          <p:nvPr/>
        </p:nvPicPr>
        <p:blipFill>
          <a:blip r:embed="rId3" cstate="print"/>
          <a:srcRect/>
          <a:stretch>
            <a:fillRect/>
          </a:stretch>
        </p:blipFill>
        <p:spPr bwMode="auto">
          <a:xfrm>
            <a:off x="5868144" y="548680"/>
            <a:ext cx="2381250" cy="2390775"/>
          </a:xfrm>
          <a:prstGeom prst="rect">
            <a:avLst/>
          </a:prstGeom>
          <a:noFill/>
        </p:spPr>
      </p:pic>
      <p:pic>
        <p:nvPicPr>
          <p:cNvPr id="24582" name="Picture 6" descr="http://www.villabussola.com/images/olijven2006.jpg"/>
          <p:cNvPicPr>
            <a:picLocks noChangeAspect="1" noChangeArrowheads="1"/>
          </p:cNvPicPr>
          <p:nvPr/>
        </p:nvPicPr>
        <p:blipFill>
          <a:blip r:embed="rId4" cstate="print"/>
          <a:srcRect/>
          <a:stretch>
            <a:fillRect/>
          </a:stretch>
        </p:blipFill>
        <p:spPr bwMode="auto">
          <a:xfrm>
            <a:off x="3779912" y="3645024"/>
            <a:ext cx="4286250" cy="2847975"/>
          </a:xfrm>
          <a:prstGeom prst="rect">
            <a:avLst/>
          </a:prstGeom>
          <a:noFill/>
        </p:spPr>
      </p:pic>
      <p:pic>
        <p:nvPicPr>
          <p:cNvPr id="24584" name="Picture 8" descr="http://waarzijnwijhelemaalmeebezig.nl/images/koehlerolijven.jpg"/>
          <p:cNvPicPr>
            <a:picLocks noChangeAspect="1" noChangeArrowheads="1"/>
          </p:cNvPicPr>
          <p:nvPr/>
        </p:nvPicPr>
        <p:blipFill>
          <a:blip r:embed="rId5" cstate="print"/>
          <a:srcRect/>
          <a:stretch>
            <a:fillRect/>
          </a:stretch>
        </p:blipFill>
        <p:spPr bwMode="auto">
          <a:xfrm>
            <a:off x="539552" y="3861048"/>
            <a:ext cx="2247900" cy="2581275"/>
          </a:xfrm>
          <a:prstGeom prst="rect">
            <a:avLst/>
          </a:prstGeom>
          <a:noFill/>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Informatie</a:t>
            </a:r>
          </a:p>
        </p:txBody>
      </p:sp>
      <p:sp>
        <p:nvSpPr>
          <p:cNvPr id="3" name="Tijdelijke aanduiding voor inhoud 2"/>
          <p:cNvSpPr>
            <a:spLocks noGrp="1"/>
          </p:cNvSpPr>
          <p:nvPr>
            <p:ph idx="1"/>
          </p:nvPr>
        </p:nvSpPr>
        <p:spPr/>
        <p:txBody>
          <a:bodyPr/>
          <a:lstStyle/>
          <a:p>
            <a:r>
              <a:rPr lang="nl-NL" dirty="0"/>
              <a:t>Een boom voor voeding en inkomsten uit de olie die na persen verkregen wordt (voedsel, licht, huidverzorging, wondverzorging, zalven)</a:t>
            </a:r>
          </a:p>
          <a:p>
            <a:r>
              <a:rPr lang="nl-NL" dirty="0"/>
              <a:t>De boom kan honderden jaren oud worden</a:t>
            </a:r>
          </a:p>
          <a:p>
            <a:r>
              <a:rPr lang="nl-NL" dirty="0"/>
              <a:t>Gen.8:11  Duif met olijftak</a:t>
            </a:r>
          </a:p>
          <a:p>
            <a:r>
              <a:rPr lang="nl-NL" dirty="0"/>
              <a:t>David: ik ben een olijfboom… (Ps. </a:t>
            </a:r>
            <a:r>
              <a:rPr lang="nl-NL"/>
              <a:t>52:10)</a:t>
            </a:r>
            <a:endParaRPr lang="nl-NL" dirty="0"/>
          </a:p>
          <a:p>
            <a:r>
              <a:rPr lang="nl-NL" dirty="0"/>
              <a:t>Messias = gezalfde</a:t>
            </a:r>
          </a:p>
          <a:p>
            <a:r>
              <a:rPr lang="nl-NL" dirty="0"/>
              <a:t>Olijfberg, </a:t>
            </a:r>
            <a:r>
              <a:rPr lang="nl-NL" dirty="0" err="1"/>
              <a:t>Gethsemané</a:t>
            </a:r>
            <a:endParaRPr lang="nl-NL" dirty="0"/>
          </a:p>
          <a:p>
            <a:pPr>
              <a:buNone/>
            </a:pPr>
            <a:endParaRPr lang="nl-NL"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De dadelpalm</a:t>
            </a:r>
          </a:p>
        </p:txBody>
      </p:sp>
      <p:pic>
        <p:nvPicPr>
          <p:cNvPr id="25602" name="Picture 2" descr="http://www.kerktuinnpbwassenaar.nl/plantenrijk_van_de_bijbel/images/dadelpalm_xl.jpg"/>
          <p:cNvPicPr>
            <a:picLocks noChangeAspect="1" noChangeArrowheads="1"/>
          </p:cNvPicPr>
          <p:nvPr/>
        </p:nvPicPr>
        <p:blipFill>
          <a:blip r:embed="rId2" cstate="print"/>
          <a:srcRect/>
          <a:stretch>
            <a:fillRect/>
          </a:stretch>
        </p:blipFill>
        <p:spPr bwMode="auto">
          <a:xfrm>
            <a:off x="323528" y="1988840"/>
            <a:ext cx="4248150" cy="4324350"/>
          </a:xfrm>
          <a:prstGeom prst="rect">
            <a:avLst/>
          </a:prstGeom>
          <a:noFill/>
        </p:spPr>
      </p:pic>
      <p:pic>
        <p:nvPicPr>
          <p:cNvPr id="25606" name="Picture 6" descr="http://www.overkruiden.nl/uploads/RTEmagicC_kruiden_bomen_dadelpalm.jpg.jpg"/>
          <p:cNvPicPr>
            <a:picLocks noChangeAspect="1" noChangeArrowheads="1"/>
          </p:cNvPicPr>
          <p:nvPr/>
        </p:nvPicPr>
        <p:blipFill>
          <a:blip r:embed="rId3" cstate="print"/>
          <a:srcRect/>
          <a:stretch>
            <a:fillRect/>
          </a:stretch>
        </p:blipFill>
        <p:spPr bwMode="auto">
          <a:xfrm>
            <a:off x="5076055" y="2060849"/>
            <a:ext cx="2808311" cy="4212466"/>
          </a:xfrm>
          <a:prstGeom prst="rect">
            <a:avLst/>
          </a:prstGeom>
          <a:noFill/>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Dadels</a:t>
            </a:r>
          </a:p>
        </p:txBody>
      </p:sp>
      <p:pic>
        <p:nvPicPr>
          <p:cNvPr id="26626" name="Picture 2" descr="http://home.scarlet.be/~zoons01/dadelpalm.jpg"/>
          <p:cNvPicPr>
            <a:picLocks noChangeAspect="1" noChangeArrowheads="1"/>
          </p:cNvPicPr>
          <p:nvPr/>
        </p:nvPicPr>
        <p:blipFill>
          <a:blip r:embed="rId2" cstate="print"/>
          <a:srcRect/>
          <a:stretch>
            <a:fillRect/>
          </a:stretch>
        </p:blipFill>
        <p:spPr bwMode="auto">
          <a:xfrm>
            <a:off x="248036" y="836712"/>
            <a:ext cx="3293032" cy="2722240"/>
          </a:xfrm>
          <a:prstGeom prst="rect">
            <a:avLst/>
          </a:prstGeom>
          <a:noFill/>
        </p:spPr>
      </p:pic>
      <p:pic>
        <p:nvPicPr>
          <p:cNvPr id="26628" name="Picture 4" descr="http://www.freewebs.com/paseninternationaal/Dadels,%20turkije.jpg"/>
          <p:cNvPicPr>
            <a:picLocks noChangeAspect="1" noChangeArrowheads="1"/>
          </p:cNvPicPr>
          <p:nvPr/>
        </p:nvPicPr>
        <p:blipFill>
          <a:blip r:embed="rId3" cstate="print"/>
          <a:srcRect/>
          <a:stretch>
            <a:fillRect/>
          </a:stretch>
        </p:blipFill>
        <p:spPr bwMode="auto">
          <a:xfrm>
            <a:off x="539552" y="3717032"/>
            <a:ext cx="2857500" cy="2476500"/>
          </a:xfrm>
          <a:prstGeom prst="rect">
            <a:avLst/>
          </a:prstGeom>
          <a:noFill/>
        </p:spPr>
      </p:pic>
      <p:pic>
        <p:nvPicPr>
          <p:cNvPr id="26630" name="Picture 6" descr="http://www.dewassendemaan.be/graphics/_fruitwijzer/dadels.jpg"/>
          <p:cNvPicPr>
            <a:picLocks noChangeAspect="1" noChangeArrowheads="1"/>
          </p:cNvPicPr>
          <p:nvPr/>
        </p:nvPicPr>
        <p:blipFill>
          <a:blip r:embed="rId4" cstate="print"/>
          <a:srcRect/>
          <a:stretch>
            <a:fillRect/>
          </a:stretch>
        </p:blipFill>
        <p:spPr bwMode="auto">
          <a:xfrm>
            <a:off x="4644008" y="1628800"/>
            <a:ext cx="2602979" cy="1621284"/>
          </a:xfrm>
          <a:prstGeom prst="rect">
            <a:avLst/>
          </a:prstGeom>
          <a:noFill/>
        </p:spPr>
      </p:pic>
      <p:pic>
        <p:nvPicPr>
          <p:cNvPr id="26632" name="Picture 8" descr="http://www.agf.nl/nieuws/2007/0906/saphir.jpg"/>
          <p:cNvPicPr>
            <a:picLocks noChangeAspect="1" noChangeArrowheads="1"/>
          </p:cNvPicPr>
          <p:nvPr/>
        </p:nvPicPr>
        <p:blipFill>
          <a:blip r:embed="rId5" cstate="print"/>
          <a:srcRect/>
          <a:stretch>
            <a:fillRect/>
          </a:stretch>
        </p:blipFill>
        <p:spPr bwMode="auto">
          <a:xfrm>
            <a:off x="4283968" y="3573016"/>
            <a:ext cx="4314825" cy="2790825"/>
          </a:xfrm>
          <a:prstGeom prst="rect">
            <a:avLst/>
          </a:prstGeom>
          <a:noFill/>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p:cNvSpPr>
            <a:spLocks noGrp="1"/>
          </p:cNvSpPr>
          <p:nvPr>
            <p:ph type="title"/>
          </p:nvPr>
        </p:nvSpPr>
        <p:spPr/>
        <p:txBody>
          <a:bodyPr/>
          <a:lstStyle/>
          <a:p>
            <a:r>
              <a:rPr lang="nl-NL" dirty="0"/>
              <a:t>Informatie</a:t>
            </a:r>
          </a:p>
        </p:txBody>
      </p:sp>
      <p:sp>
        <p:nvSpPr>
          <p:cNvPr id="4" name="Tijdelijke aanduiding voor inhoud 3"/>
          <p:cNvSpPr>
            <a:spLocks noGrp="1"/>
          </p:cNvSpPr>
          <p:nvPr>
            <p:ph idx="1"/>
          </p:nvPr>
        </p:nvSpPr>
        <p:spPr/>
        <p:txBody>
          <a:bodyPr>
            <a:normAutofit fontScale="92500"/>
          </a:bodyPr>
          <a:lstStyle/>
          <a:p>
            <a:r>
              <a:rPr lang="nl-NL" dirty="0"/>
              <a:t>Een 40 meter hoge boom met bladeren van twee meter. Dadels worden gegeten.</a:t>
            </a:r>
          </a:p>
          <a:p>
            <a:r>
              <a:rPr lang="nl-NL" dirty="0" err="1"/>
              <a:t>Elim</a:t>
            </a:r>
            <a:r>
              <a:rPr lang="nl-NL" dirty="0"/>
              <a:t>: oase met palmen, </a:t>
            </a:r>
            <a:r>
              <a:rPr lang="nl-NL" dirty="0" err="1"/>
              <a:t>Jericho</a:t>
            </a:r>
            <a:r>
              <a:rPr lang="nl-NL" dirty="0"/>
              <a:t>; stad van palmen.</a:t>
            </a:r>
          </a:p>
          <a:p>
            <a:r>
              <a:rPr lang="nl-NL" dirty="0"/>
              <a:t>Ps. 92:13 De rechtvaardige zal groeien…</a:t>
            </a:r>
          </a:p>
          <a:p>
            <a:r>
              <a:rPr lang="nl-NL" dirty="0"/>
              <a:t>Bladeren voor het </a:t>
            </a:r>
            <a:r>
              <a:rPr lang="nl-NL" dirty="0" err="1"/>
              <a:t>loofhuttenfeest</a:t>
            </a:r>
            <a:endParaRPr lang="nl-NL" dirty="0"/>
          </a:p>
          <a:p>
            <a:r>
              <a:rPr lang="nl-NL" dirty="0"/>
              <a:t>Joh.12:13 Hosanna! </a:t>
            </a:r>
          </a:p>
          <a:p>
            <a:r>
              <a:rPr lang="nl-NL" dirty="0"/>
              <a:t>Op. 7:9  Palmtakken voor de troon van het Lam</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Granaatappelboom</a:t>
            </a:r>
          </a:p>
        </p:txBody>
      </p:sp>
      <p:pic>
        <p:nvPicPr>
          <p:cNvPr id="27650" name="Picture 2" descr="http://users.telenet.be/olijfbomen/fotogallerij/album/granaatappelboom/slides/granaatappelboom.JPG"/>
          <p:cNvPicPr>
            <a:picLocks noChangeAspect="1" noChangeArrowheads="1"/>
          </p:cNvPicPr>
          <p:nvPr/>
        </p:nvPicPr>
        <p:blipFill>
          <a:blip r:embed="rId2" cstate="print"/>
          <a:srcRect/>
          <a:stretch>
            <a:fillRect/>
          </a:stretch>
        </p:blipFill>
        <p:spPr bwMode="auto">
          <a:xfrm>
            <a:off x="179512" y="1988840"/>
            <a:ext cx="5135893" cy="3851920"/>
          </a:xfrm>
          <a:prstGeom prst="rect">
            <a:avLst/>
          </a:prstGeom>
          <a:noFill/>
        </p:spPr>
      </p:pic>
      <p:pic>
        <p:nvPicPr>
          <p:cNvPr id="27654" name="Picture 6" descr="http://lh6.ggpht.com/_AAyitSo9h6Y/Srih9nXHV_I/AAAAAAAAALU/2Zjrxr8zKjQ/P1010102.JPG"/>
          <p:cNvPicPr>
            <a:picLocks noChangeAspect="1" noChangeArrowheads="1"/>
          </p:cNvPicPr>
          <p:nvPr/>
        </p:nvPicPr>
        <p:blipFill>
          <a:blip r:embed="rId3" cstate="print"/>
          <a:srcRect/>
          <a:stretch>
            <a:fillRect/>
          </a:stretch>
        </p:blipFill>
        <p:spPr bwMode="auto">
          <a:xfrm>
            <a:off x="5436096" y="1556792"/>
            <a:ext cx="3537198" cy="4640238"/>
          </a:xfrm>
          <a:prstGeom prst="rect">
            <a:avLst/>
          </a:prstGeom>
          <a:noFill/>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                   Granaatappels</a:t>
            </a:r>
          </a:p>
        </p:txBody>
      </p:sp>
      <p:pic>
        <p:nvPicPr>
          <p:cNvPr id="28674" name="Picture 2" descr="http://spinazieacademie.nl/landentuinbouw/uploaded_images/granaatappel-702797.jpg"/>
          <p:cNvPicPr>
            <a:picLocks noChangeAspect="1" noChangeArrowheads="1"/>
          </p:cNvPicPr>
          <p:nvPr/>
        </p:nvPicPr>
        <p:blipFill>
          <a:blip r:embed="rId2" cstate="print"/>
          <a:srcRect/>
          <a:stretch>
            <a:fillRect/>
          </a:stretch>
        </p:blipFill>
        <p:spPr bwMode="auto">
          <a:xfrm>
            <a:off x="5940152" y="1484784"/>
            <a:ext cx="2857500" cy="2743200"/>
          </a:xfrm>
          <a:prstGeom prst="rect">
            <a:avLst/>
          </a:prstGeom>
          <a:noFill/>
        </p:spPr>
      </p:pic>
      <p:pic>
        <p:nvPicPr>
          <p:cNvPr id="28676" name="Picture 4" descr="http://www.gezondesnacks.nl/images/granaatappel-gezonde-snacks.nl.jpg"/>
          <p:cNvPicPr>
            <a:picLocks noChangeAspect="1" noChangeArrowheads="1"/>
          </p:cNvPicPr>
          <p:nvPr/>
        </p:nvPicPr>
        <p:blipFill>
          <a:blip r:embed="rId3" cstate="print"/>
          <a:srcRect/>
          <a:stretch>
            <a:fillRect/>
          </a:stretch>
        </p:blipFill>
        <p:spPr bwMode="auto">
          <a:xfrm>
            <a:off x="539552" y="404664"/>
            <a:ext cx="3429000" cy="3038475"/>
          </a:xfrm>
          <a:prstGeom prst="rect">
            <a:avLst/>
          </a:prstGeom>
          <a:noFill/>
        </p:spPr>
      </p:pic>
      <p:pic>
        <p:nvPicPr>
          <p:cNvPr id="28678" name="Picture 6" descr="http://edwincokky.web-log.nl/wonen_in_spanje/images/2009/10/08/granaatappel.jpg"/>
          <p:cNvPicPr>
            <a:picLocks noChangeAspect="1" noChangeArrowheads="1"/>
          </p:cNvPicPr>
          <p:nvPr/>
        </p:nvPicPr>
        <p:blipFill>
          <a:blip r:embed="rId4" cstate="print"/>
          <a:srcRect/>
          <a:stretch>
            <a:fillRect/>
          </a:stretch>
        </p:blipFill>
        <p:spPr bwMode="auto">
          <a:xfrm>
            <a:off x="1115616" y="3717032"/>
            <a:ext cx="4320480" cy="2880320"/>
          </a:xfrm>
          <a:prstGeom prst="rect">
            <a:avLst/>
          </a:prstGeom>
          <a:noFill/>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Informatie</a:t>
            </a:r>
          </a:p>
        </p:txBody>
      </p:sp>
      <p:sp>
        <p:nvSpPr>
          <p:cNvPr id="3" name="Tijdelijke aanduiding voor inhoud 2"/>
          <p:cNvSpPr>
            <a:spLocks noGrp="1"/>
          </p:cNvSpPr>
          <p:nvPr>
            <p:ph idx="1"/>
          </p:nvPr>
        </p:nvSpPr>
        <p:spPr/>
        <p:txBody>
          <a:bodyPr>
            <a:normAutofit lnSpcReduction="10000"/>
          </a:bodyPr>
          <a:lstStyle/>
          <a:p>
            <a:r>
              <a:rPr lang="nl-NL" dirty="0"/>
              <a:t>Een kleurrijke, kleine boom met stekels, donkergroen blad, mooie bloemen, mooie vruchten</a:t>
            </a:r>
          </a:p>
          <a:p>
            <a:r>
              <a:rPr lang="nl-NL" dirty="0"/>
              <a:t>Elke granaatappel heeft zeer veel sappige zaden en is zo teken van vruchtbaarheid (boom des levens…)</a:t>
            </a:r>
          </a:p>
          <a:p>
            <a:r>
              <a:rPr lang="nl-NL" dirty="0"/>
              <a:t>De bijbel noemt de granaatappel als versierend element (kleed hogepriester, tempel)</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De moerbeiboom</a:t>
            </a:r>
          </a:p>
        </p:txBody>
      </p:sp>
      <p:pic>
        <p:nvPicPr>
          <p:cNvPr id="29698" name="Picture 2" descr="http://www.henkvanheerde.nl/vollenhove/Marxveld/kl%20Moerbeiboom%20tuin%20Marxveld.jpg"/>
          <p:cNvPicPr>
            <a:picLocks noChangeAspect="1" noChangeArrowheads="1"/>
          </p:cNvPicPr>
          <p:nvPr/>
        </p:nvPicPr>
        <p:blipFill>
          <a:blip r:embed="rId2" cstate="print"/>
          <a:srcRect/>
          <a:stretch>
            <a:fillRect/>
          </a:stretch>
        </p:blipFill>
        <p:spPr bwMode="auto">
          <a:xfrm>
            <a:off x="467544" y="2420888"/>
            <a:ext cx="3657600" cy="2743200"/>
          </a:xfrm>
          <a:prstGeom prst="rect">
            <a:avLst/>
          </a:prstGeom>
          <a:noFill/>
        </p:spPr>
      </p:pic>
      <p:pic>
        <p:nvPicPr>
          <p:cNvPr id="29700" name="Picture 4" descr="http://www.clubcolombier.com/nl/images/nature/nature_arbre_04.jpg"/>
          <p:cNvPicPr>
            <a:picLocks noChangeAspect="1" noChangeArrowheads="1"/>
          </p:cNvPicPr>
          <p:nvPr/>
        </p:nvPicPr>
        <p:blipFill>
          <a:blip r:embed="rId3" cstate="print"/>
          <a:srcRect/>
          <a:stretch>
            <a:fillRect/>
          </a:stretch>
        </p:blipFill>
        <p:spPr bwMode="auto">
          <a:xfrm>
            <a:off x="5652120" y="2276872"/>
            <a:ext cx="1933575" cy="2857500"/>
          </a:xfrm>
          <a:prstGeom prst="rect">
            <a:avLst/>
          </a:prstGeom>
          <a:noFill/>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Moerbeibessen</a:t>
            </a:r>
          </a:p>
        </p:txBody>
      </p:sp>
      <p:pic>
        <p:nvPicPr>
          <p:cNvPr id="30722" name="Picture 2" descr="http://farm2.static.flickr.com/1368/1215693147_e34cc56aba.jpg?v=0"/>
          <p:cNvPicPr>
            <a:picLocks noChangeAspect="1" noChangeArrowheads="1"/>
          </p:cNvPicPr>
          <p:nvPr/>
        </p:nvPicPr>
        <p:blipFill>
          <a:blip r:embed="rId2" cstate="print"/>
          <a:srcRect/>
          <a:stretch>
            <a:fillRect/>
          </a:stretch>
        </p:blipFill>
        <p:spPr bwMode="auto">
          <a:xfrm>
            <a:off x="179512" y="1340768"/>
            <a:ext cx="4762500" cy="3571875"/>
          </a:xfrm>
          <a:prstGeom prst="rect">
            <a:avLst/>
          </a:prstGeom>
          <a:noFill/>
        </p:spPr>
      </p:pic>
      <p:pic>
        <p:nvPicPr>
          <p:cNvPr id="30724" name="Picture 4" descr="http://img79.imageshack.us/img79/5559/closeupofmorusnigrafruidq7.jpg"/>
          <p:cNvPicPr>
            <a:picLocks noChangeAspect="1" noChangeArrowheads="1"/>
          </p:cNvPicPr>
          <p:nvPr/>
        </p:nvPicPr>
        <p:blipFill>
          <a:blip r:embed="rId3" cstate="print"/>
          <a:srcRect/>
          <a:stretch>
            <a:fillRect/>
          </a:stretch>
        </p:blipFill>
        <p:spPr bwMode="auto">
          <a:xfrm>
            <a:off x="4067944" y="2852936"/>
            <a:ext cx="4847861" cy="3635896"/>
          </a:xfrm>
          <a:prstGeom prst="rect">
            <a:avLst/>
          </a:prstGeom>
          <a:noFill/>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Informatie</a:t>
            </a:r>
          </a:p>
        </p:txBody>
      </p:sp>
      <p:sp>
        <p:nvSpPr>
          <p:cNvPr id="3" name="Tijdelijke aanduiding voor inhoud 2"/>
          <p:cNvSpPr>
            <a:spLocks noGrp="1"/>
          </p:cNvSpPr>
          <p:nvPr>
            <p:ph idx="1"/>
          </p:nvPr>
        </p:nvSpPr>
        <p:spPr/>
        <p:txBody>
          <a:bodyPr/>
          <a:lstStyle/>
          <a:p>
            <a:r>
              <a:rPr lang="nl-NL" dirty="0"/>
              <a:t>De moerbeiboom is niet groot, maar heeft wel een grote kroon.</a:t>
            </a:r>
          </a:p>
          <a:p>
            <a:r>
              <a:rPr lang="nl-NL" dirty="0"/>
              <a:t>Het sap van de zwarte moerbeien is bloedrood.</a:t>
            </a:r>
          </a:p>
          <a:p>
            <a:r>
              <a:rPr lang="nl-NL" dirty="0"/>
              <a:t>Luc. 17:6 De moerbeiboom als beeld van een oudere, ‘gesettelde’ mens?</a:t>
            </a:r>
          </a:p>
          <a:p>
            <a:r>
              <a:rPr lang="nl-NL" dirty="0"/>
              <a:t>De bijbel heeft het meestal over de </a:t>
            </a:r>
            <a:r>
              <a:rPr lang="nl-NL" dirty="0" err="1"/>
              <a:t>moerbijvijgenboom</a:t>
            </a:r>
            <a:r>
              <a:rPr lang="nl-NL" dirty="0"/>
              <a:t> (Am. 7:14)</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De ceder</a:t>
            </a:r>
          </a:p>
        </p:txBody>
      </p:sp>
      <p:pic>
        <p:nvPicPr>
          <p:cNvPr id="31746" name="Picture 2" descr="http://i42.tinypic.com/20fp84j.jpg"/>
          <p:cNvPicPr>
            <a:picLocks noChangeAspect="1" noChangeArrowheads="1"/>
          </p:cNvPicPr>
          <p:nvPr/>
        </p:nvPicPr>
        <p:blipFill>
          <a:blip r:embed="rId2" cstate="print"/>
          <a:srcRect/>
          <a:stretch>
            <a:fillRect/>
          </a:stretch>
        </p:blipFill>
        <p:spPr bwMode="auto">
          <a:xfrm>
            <a:off x="4860032" y="4149080"/>
            <a:ext cx="2152650" cy="2428875"/>
          </a:xfrm>
          <a:prstGeom prst="rect">
            <a:avLst/>
          </a:prstGeom>
          <a:noFill/>
        </p:spPr>
      </p:pic>
      <p:pic>
        <p:nvPicPr>
          <p:cNvPr id="31748" name="Picture 4" descr="http://www.bijbelseplaatsen.nl/image.php?image=72-2&amp;width=420&amp;height=300"/>
          <p:cNvPicPr>
            <a:picLocks noChangeAspect="1" noChangeArrowheads="1"/>
          </p:cNvPicPr>
          <p:nvPr/>
        </p:nvPicPr>
        <p:blipFill>
          <a:blip r:embed="rId3" cstate="print"/>
          <a:srcRect/>
          <a:stretch>
            <a:fillRect/>
          </a:stretch>
        </p:blipFill>
        <p:spPr bwMode="auto">
          <a:xfrm>
            <a:off x="5143500" y="1124744"/>
            <a:ext cx="4000500" cy="2857500"/>
          </a:xfrm>
          <a:prstGeom prst="rect">
            <a:avLst/>
          </a:prstGeom>
          <a:noFill/>
        </p:spPr>
      </p:pic>
      <p:pic>
        <p:nvPicPr>
          <p:cNvPr id="31750" name="Picture 6" descr="http://www.bijbelseplaatsen.nl/image.php?image=72-1&amp;width=420&amp;height=300"/>
          <p:cNvPicPr>
            <a:picLocks noChangeAspect="1" noChangeArrowheads="1"/>
          </p:cNvPicPr>
          <p:nvPr/>
        </p:nvPicPr>
        <p:blipFill>
          <a:blip r:embed="rId4" cstate="print"/>
          <a:srcRect/>
          <a:stretch>
            <a:fillRect/>
          </a:stretch>
        </p:blipFill>
        <p:spPr bwMode="auto">
          <a:xfrm>
            <a:off x="251520" y="1700808"/>
            <a:ext cx="4000500" cy="2857500"/>
          </a:xfrm>
          <a:prstGeom prst="rect">
            <a:avLst/>
          </a:prstGeom>
          <a:noFill/>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NL" dirty="0"/>
              <a:t>Cederhout</a:t>
            </a:r>
            <a:br>
              <a:rPr lang="nl-NL" dirty="0"/>
            </a:br>
            <a:endParaRPr lang="nl-NL" dirty="0"/>
          </a:p>
        </p:txBody>
      </p:sp>
      <p:pic>
        <p:nvPicPr>
          <p:cNvPr id="34822" name="Picture 6" descr="http://blog.cleveland.com/pdextra/2008/06/front.jpg"/>
          <p:cNvPicPr>
            <a:picLocks noChangeAspect="1" noChangeArrowheads="1"/>
          </p:cNvPicPr>
          <p:nvPr/>
        </p:nvPicPr>
        <p:blipFill>
          <a:blip r:embed="rId2" cstate="print"/>
          <a:srcRect/>
          <a:stretch>
            <a:fillRect/>
          </a:stretch>
        </p:blipFill>
        <p:spPr bwMode="auto">
          <a:xfrm>
            <a:off x="251520" y="836712"/>
            <a:ext cx="8465096" cy="5643397"/>
          </a:xfrm>
          <a:prstGeom prst="rect">
            <a:avLst/>
          </a:prstGeom>
          <a:noFill/>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Informatie</a:t>
            </a:r>
          </a:p>
        </p:txBody>
      </p:sp>
      <p:sp>
        <p:nvSpPr>
          <p:cNvPr id="3" name="Tijdelijke aanduiding voor inhoud 2"/>
          <p:cNvSpPr>
            <a:spLocks noGrp="1"/>
          </p:cNvSpPr>
          <p:nvPr>
            <p:ph idx="1"/>
          </p:nvPr>
        </p:nvSpPr>
        <p:spPr/>
        <p:txBody>
          <a:bodyPr/>
          <a:lstStyle/>
          <a:p>
            <a:r>
              <a:rPr lang="nl-NL" dirty="0"/>
              <a:t>Boom uit Libanon. Conifeer met horizontale takken. Prachtig rood hout dat duurzaam is (en duur!).</a:t>
            </a:r>
          </a:p>
          <a:p>
            <a:r>
              <a:rPr lang="nl-NL" dirty="0"/>
              <a:t>1 Kon. 6, 7 Bij de tempel- en paleisbouw gebruikte Salomo cederhout.</a:t>
            </a:r>
          </a:p>
          <a:p>
            <a:r>
              <a:rPr lang="nl-NL" dirty="0"/>
              <a:t>Sterke, knappe, rechtvaardige mannen zijn als ceders, maar ook trotse kerels! (Ps. 92:13, Hoogl.5:15, Jes. 2:13)</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De amandelboom</a:t>
            </a:r>
          </a:p>
        </p:txBody>
      </p:sp>
      <p:pic>
        <p:nvPicPr>
          <p:cNvPr id="32770" name="Picture 2" descr="http://www.hortapendente.nl/amandelboom%20wit.jpg"/>
          <p:cNvPicPr>
            <a:picLocks noChangeAspect="1" noChangeArrowheads="1"/>
          </p:cNvPicPr>
          <p:nvPr/>
        </p:nvPicPr>
        <p:blipFill>
          <a:blip r:embed="rId2" cstate="print"/>
          <a:srcRect/>
          <a:stretch>
            <a:fillRect/>
          </a:stretch>
        </p:blipFill>
        <p:spPr bwMode="auto">
          <a:xfrm>
            <a:off x="179512" y="2492896"/>
            <a:ext cx="5184576" cy="3888432"/>
          </a:xfrm>
          <a:prstGeom prst="rect">
            <a:avLst/>
          </a:prstGeom>
          <a:noFill/>
        </p:spPr>
      </p:pic>
      <p:pic>
        <p:nvPicPr>
          <p:cNvPr id="32772" name="Picture 4" descr="http://edille.wave.prohosting.com/images/amandelboom.gif"/>
          <p:cNvPicPr>
            <a:picLocks noChangeAspect="1" noChangeArrowheads="1"/>
          </p:cNvPicPr>
          <p:nvPr/>
        </p:nvPicPr>
        <p:blipFill>
          <a:blip r:embed="rId3" cstate="print"/>
          <a:srcRect/>
          <a:stretch>
            <a:fillRect/>
          </a:stretch>
        </p:blipFill>
        <p:spPr bwMode="auto">
          <a:xfrm>
            <a:off x="6948264" y="5229200"/>
            <a:ext cx="1495425" cy="1362075"/>
          </a:xfrm>
          <a:prstGeom prst="rect">
            <a:avLst/>
          </a:prstGeom>
          <a:noFill/>
        </p:spPr>
      </p:pic>
      <p:pic>
        <p:nvPicPr>
          <p:cNvPr id="32774" name="Picture 6" descr="http://www.wetterhounen.nl/Amandelboom.JPG"/>
          <p:cNvPicPr>
            <a:picLocks noChangeAspect="1" noChangeArrowheads="1"/>
          </p:cNvPicPr>
          <p:nvPr/>
        </p:nvPicPr>
        <p:blipFill>
          <a:blip r:embed="rId4" cstate="print"/>
          <a:srcRect/>
          <a:stretch>
            <a:fillRect/>
          </a:stretch>
        </p:blipFill>
        <p:spPr bwMode="auto">
          <a:xfrm>
            <a:off x="5580112" y="1196752"/>
            <a:ext cx="2940072" cy="3923159"/>
          </a:xfrm>
          <a:prstGeom prst="rect">
            <a:avLst/>
          </a:prstGeom>
          <a:noFill/>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Amandelen</a:t>
            </a:r>
          </a:p>
        </p:txBody>
      </p:sp>
      <p:pic>
        <p:nvPicPr>
          <p:cNvPr id="33794" name="Picture 2" descr="http://penninckx.com/tuinaanleg/images/stories/fruit/amandier_lauranne2.jpg"/>
          <p:cNvPicPr>
            <a:picLocks noChangeAspect="1" noChangeArrowheads="1"/>
          </p:cNvPicPr>
          <p:nvPr/>
        </p:nvPicPr>
        <p:blipFill>
          <a:blip r:embed="rId2" cstate="print"/>
          <a:srcRect/>
          <a:stretch>
            <a:fillRect/>
          </a:stretch>
        </p:blipFill>
        <p:spPr bwMode="auto">
          <a:xfrm>
            <a:off x="467544" y="1844824"/>
            <a:ext cx="2381250" cy="2124075"/>
          </a:xfrm>
          <a:prstGeom prst="rect">
            <a:avLst/>
          </a:prstGeom>
          <a:noFill/>
        </p:spPr>
      </p:pic>
      <p:pic>
        <p:nvPicPr>
          <p:cNvPr id="33796" name="Picture 4" descr="http://www.cheffen.nl/amandelen.JPG"/>
          <p:cNvPicPr>
            <a:picLocks noChangeAspect="1" noChangeArrowheads="1"/>
          </p:cNvPicPr>
          <p:nvPr/>
        </p:nvPicPr>
        <p:blipFill>
          <a:blip r:embed="rId3" cstate="print"/>
          <a:srcRect/>
          <a:stretch>
            <a:fillRect/>
          </a:stretch>
        </p:blipFill>
        <p:spPr bwMode="auto">
          <a:xfrm>
            <a:off x="3995936" y="1052736"/>
            <a:ext cx="4645563" cy="5010944"/>
          </a:xfrm>
          <a:prstGeom prst="rect">
            <a:avLst/>
          </a:prstGeom>
          <a:noFill/>
        </p:spPr>
      </p:pic>
      <p:pic>
        <p:nvPicPr>
          <p:cNvPr id="33798" name="Picture 6" descr="http://www.ericakruiderijen.nl/amandel.jpg"/>
          <p:cNvPicPr>
            <a:picLocks noChangeAspect="1" noChangeArrowheads="1"/>
          </p:cNvPicPr>
          <p:nvPr/>
        </p:nvPicPr>
        <p:blipFill>
          <a:blip r:embed="rId4" cstate="print"/>
          <a:srcRect/>
          <a:stretch>
            <a:fillRect/>
          </a:stretch>
        </p:blipFill>
        <p:spPr bwMode="auto">
          <a:xfrm>
            <a:off x="1331640" y="4653136"/>
            <a:ext cx="1428750" cy="1428750"/>
          </a:xfrm>
          <a:prstGeom prst="rect">
            <a:avLst/>
          </a:prstGeom>
          <a:noFill/>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Informatie</a:t>
            </a:r>
          </a:p>
        </p:txBody>
      </p:sp>
      <p:sp>
        <p:nvSpPr>
          <p:cNvPr id="3" name="Tijdelijke aanduiding voor inhoud 2"/>
          <p:cNvSpPr>
            <a:spLocks noGrp="1"/>
          </p:cNvSpPr>
          <p:nvPr>
            <p:ph idx="1"/>
          </p:nvPr>
        </p:nvSpPr>
        <p:spPr/>
        <p:txBody>
          <a:bodyPr/>
          <a:lstStyle/>
          <a:p>
            <a:r>
              <a:rPr lang="nl-NL" dirty="0"/>
              <a:t>Een vroege bloeier, aankondiger van het voorjaar</a:t>
            </a:r>
          </a:p>
          <a:p>
            <a:r>
              <a:rPr lang="nl-NL" dirty="0"/>
              <a:t>Bloemen bloeien eerst roze dan wit, nog voor het blad komt.</a:t>
            </a:r>
          </a:p>
          <a:p>
            <a:r>
              <a:rPr lang="nl-NL" dirty="0"/>
              <a:t>Amandelen zijn lekkernij en bron van olie</a:t>
            </a:r>
          </a:p>
          <a:p>
            <a:r>
              <a:rPr lang="nl-NL" dirty="0"/>
              <a:t>Num17:8 </a:t>
            </a:r>
            <a:r>
              <a:rPr lang="nl-NL" dirty="0" err="1"/>
              <a:t>Aärons</a:t>
            </a:r>
            <a:r>
              <a:rPr lang="nl-NL" dirty="0"/>
              <a:t> staf van amandelhout ging bloeien.</a:t>
            </a:r>
          </a:p>
          <a:p>
            <a:r>
              <a:rPr lang="nl-NL" dirty="0"/>
              <a:t>Pred. 12: 4,5 ‘De Amandelhof’</a:t>
            </a:r>
          </a:p>
          <a:p>
            <a:endParaRPr lang="nl-NL"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De wijnstok</a:t>
            </a:r>
          </a:p>
        </p:txBody>
      </p:sp>
      <p:pic>
        <p:nvPicPr>
          <p:cNvPr id="35842" name="Picture 2" descr="http://www.domainelebeaumont.be/innovaeditor/assets/P1030659.JPG"/>
          <p:cNvPicPr>
            <a:picLocks noChangeAspect="1" noChangeArrowheads="1"/>
          </p:cNvPicPr>
          <p:nvPr/>
        </p:nvPicPr>
        <p:blipFill>
          <a:blip r:embed="rId2" cstate="print"/>
          <a:srcRect/>
          <a:stretch>
            <a:fillRect/>
          </a:stretch>
        </p:blipFill>
        <p:spPr bwMode="auto">
          <a:xfrm>
            <a:off x="827584" y="1154837"/>
            <a:ext cx="7446332" cy="5586531"/>
          </a:xfrm>
          <a:prstGeom prst="rect">
            <a:avLst/>
          </a:prstGeom>
          <a:noFill/>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Druiven</a:t>
            </a:r>
          </a:p>
        </p:txBody>
      </p:sp>
      <p:pic>
        <p:nvPicPr>
          <p:cNvPr id="36866" name="Picture 2" descr="http://verborgenheid.punt.nl/upload/245719621_d6e67ec506_m.jpg"/>
          <p:cNvPicPr>
            <a:picLocks noChangeAspect="1" noChangeArrowheads="1"/>
          </p:cNvPicPr>
          <p:nvPr/>
        </p:nvPicPr>
        <p:blipFill>
          <a:blip r:embed="rId2" cstate="print"/>
          <a:srcRect/>
          <a:stretch>
            <a:fillRect/>
          </a:stretch>
        </p:blipFill>
        <p:spPr bwMode="auto">
          <a:xfrm>
            <a:off x="755576" y="1916832"/>
            <a:ext cx="2286000" cy="2286000"/>
          </a:xfrm>
          <a:prstGeom prst="rect">
            <a:avLst/>
          </a:prstGeom>
          <a:noFill/>
        </p:spPr>
      </p:pic>
      <p:pic>
        <p:nvPicPr>
          <p:cNvPr id="36868" name="Picture 4" descr="http://www.geloofinjewerk.nl/wp-content/uploads/2009/12/Druiventros.jpg"/>
          <p:cNvPicPr>
            <a:picLocks noChangeAspect="1" noChangeArrowheads="1"/>
          </p:cNvPicPr>
          <p:nvPr/>
        </p:nvPicPr>
        <p:blipFill>
          <a:blip r:embed="rId3" cstate="print"/>
          <a:srcRect/>
          <a:stretch>
            <a:fillRect/>
          </a:stretch>
        </p:blipFill>
        <p:spPr bwMode="auto">
          <a:xfrm>
            <a:off x="6012160" y="620688"/>
            <a:ext cx="2286000" cy="2857500"/>
          </a:xfrm>
          <a:prstGeom prst="rect">
            <a:avLst/>
          </a:prstGeom>
          <a:noFill/>
        </p:spPr>
      </p:pic>
      <p:pic>
        <p:nvPicPr>
          <p:cNvPr id="36870" name="Picture 6" descr="http://watzegtdebijbel.punt.nl/upload/Wijnrank.jpg"/>
          <p:cNvPicPr>
            <a:picLocks noChangeAspect="1" noChangeArrowheads="1"/>
          </p:cNvPicPr>
          <p:nvPr/>
        </p:nvPicPr>
        <p:blipFill>
          <a:blip r:embed="rId4" cstate="print"/>
          <a:srcRect/>
          <a:stretch>
            <a:fillRect/>
          </a:stretch>
        </p:blipFill>
        <p:spPr bwMode="auto">
          <a:xfrm>
            <a:off x="3203848" y="3789040"/>
            <a:ext cx="3362325" cy="2524125"/>
          </a:xfrm>
          <a:prstGeom prst="rect">
            <a:avLst/>
          </a:prstGeom>
          <a:noFill/>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Informatie</a:t>
            </a:r>
          </a:p>
        </p:txBody>
      </p:sp>
      <p:sp>
        <p:nvSpPr>
          <p:cNvPr id="3" name="Tijdelijke aanduiding voor inhoud 2"/>
          <p:cNvSpPr>
            <a:spLocks noGrp="1"/>
          </p:cNvSpPr>
          <p:nvPr>
            <p:ph idx="1"/>
          </p:nvPr>
        </p:nvSpPr>
        <p:spPr/>
        <p:txBody>
          <a:bodyPr/>
          <a:lstStyle/>
          <a:p>
            <a:r>
              <a:rPr lang="nl-NL" dirty="0"/>
              <a:t>De wijnstok gaf druiven, rozijnenkoeken, most (ongegiste wijn), wijn (dagelijkse drank), azijn (te ver gefermenteerde wijn).</a:t>
            </a:r>
          </a:p>
          <a:p>
            <a:r>
              <a:rPr lang="nl-NL" dirty="0"/>
              <a:t>Verbouwen gebeurde in wijngaarden. Oogst in september.</a:t>
            </a:r>
          </a:p>
          <a:p>
            <a:r>
              <a:rPr lang="nl-NL" dirty="0"/>
              <a:t>Bewaren van wijn was niet makkelijk (</a:t>
            </a:r>
            <a:r>
              <a:rPr lang="nl-NL" dirty="0" err="1"/>
              <a:t>afsluit-probleem</a:t>
            </a:r>
            <a:r>
              <a:rPr lang="nl-NL" dirty="0"/>
              <a:t>). Nieuwe wijn in nieuwe zakken.</a:t>
            </a:r>
          </a:p>
          <a:p>
            <a:r>
              <a:rPr lang="nl-NL" dirty="0"/>
              <a:t>Joh. 15 Jezus: Ik ben de ware Wijnstok </a:t>
            </a:r>
          </a:p>
          <a:p>
            <a:endParaRPr lang="nl-NL"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De vijg in onze tuinen</a:t>
            </a:r>
          </a:p>
        </p:txBody>
      </p:sp>
      <p:pic>
        <p:nvPicPr>
          <p:cNvPr id="4" name="Afbeelding 3" descr="Afbeelding 008.jpg"/>
          <p:cNvPicPr>
            <a:picLocks noChangeAspect="1"/>
          </p:cNvPicPr>
          <p:nvPr/>
        </p:nvPicPr>
        <p:blipFill>
          <a:blip r:embed="rId2" cstate="print"/>
          <a:stretch>
            <a:fillRect/>
          </a:stretch>
        </p:blipFill>
        <p:spPr>
          <a:xfrm>
            <a:off x="323528" y="1556792"/>
            <a:ext cx="2808312" cy="3744416"/>
          </a:xfrm>
          <a:prstGeom prst="rect">
            <a:avLst/>
          </a:prstGeom>
        </p:spPr>
      </p:pic>
      <p:pic>
        <p:nvPicPr>
          <p:cNvPr id="5" name="Afbeelding 4" descr="Afbeelding 006.jpg"/>
          <p:cNvPicPr>
            <a:picLocks noChangeAspect="1"/>
          </p:cNvPicPr>
          <p:nvPr/>
        </p:nvPicPr>
        <p:blipFill>
          <a:blip r:embed="rId3" cstate="print"/>
          <a:stretch>
            <a:fillRect/>
          </a:stretch>
        </p:blipFill>
        <p:spPr>
          <a:xfrm>
            <a:off x="3275856" y="1340768"/>
            <a:ext cx="5664629" cy="4248472"/>
          </a:xfrm>
          <a:prstGeom prst="rect">
            <a:avLst/>
          </a:prstGeom>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descr="Afbeelding 013.jpg"/>
          <p:cNvPicPr>
            <a:picLocks noChangeAspect="1"/>
          </p:cNvPicPr>
          <p:nvPr/>
        </p:nvPicPr>
        <p:blipFill>
          <a:blip r:embed="rId2" cstate="print"/>
          <a:stretch>
            <a:fillRect/>
          </a:stretch>
        </p:blipFill>
        <p:spPr>
          <a:xfrm>
            <a:off x="4067944" y="1772816"/>
            <a:ext cx="4968552" cy="3726414"/>
          </a:xfrm>
          <a:prstGeom prst="rect">
            <a:avLst/>
          </a:prstGeom>
        </p:spPr>
      </p:pic>
      <p:pic>
        <p:nvPicPr>
          <p:cNvPr id="4" name="Afbeelding 3" descr="Afbeelding 015.jpg"/>
          <p:cNvPicPr>
            <a:picLocks noChangeAspect="1"/>
          </p:cNvPicPr>
          <p:nvPr/>
        </p:nvPicPr>
        <p:blipFill>
          <a:blip r:embed="rId3" cstate="print"/>
          <a:stretch>
            <a:fillRect/>
          </a:stretch>
        </p:blipFill>
        <p:spPr>
          <a:xfrm>
            <a:off x="179512" y="836712"/>
            <a:ext cx="3847356" cy="5129808"/>
          </a:xfrm>
          <a:prstGeom prst="rect">
            <a:avLst/>
          </a:prstGeom>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De olijf in onze tuinen</a:t>
            </a:r>
          </a:p>
        </p:txBody>
      </p:sp>
      <p:pic>
        <p:nvPicPr>
          <p:cNvPr id="3" name="Afbeelding 2" descr="Afbeelding 009.jpg"/>
          <p:cNvPicPr>
            <a:picLocks noChangeAspect="1"/>
          </p:cNvPicPr>
          <p:nvPr/>
        </p:nvPicPr>
        <p:blipFill>
          <a:blip r:embed="rId2" cstate="print"/>
          <a:stretch>
            <a:fillRect/>
          </a:stretch>
        </p:blipFill>
        <p:spPr>
          <a:xfrm>
            <a:off x="179512" y="2276872"/>
            <a:ext cx="4403981" cy="3302986"/>
          </a:xfrm>
          <a:prstGeom prst="rect">
            <a:avLst/>
          </a:prstGeom>
        </p:spPr>
      </p:pic>
      <p:pic>
        <p:nvPicPr>
          <p:cNvPr id="4" name="Afbeelding 3" descr="Afbeelding 011.jpg"/>
          <p:cNvPicPr>
            <a:picLocks noChangeAspect="1"/>
          </p:cNvPicPr>
          <p:nvPr/>
        </p:nvPicPr>
        <p:blipFill>
          <a:blip r:embed="rId3" cstate="print"/>
          <a:stretch>
            <a:fillRect/>
          </a:stretch>
        </p:blipFill>
        <p:spPr>
          <a:xfrm>
            <a:off x="4644008" y="2348880"/>
            <a:ext cx="4211960" cy="3158970"/>
          </a:xfrm>
          <a:prstGeom prst="rect">
            <a:avLst/>
          </a:prstGeom>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De wijnstok in onze tuinen</a:t>
            </a:r>
          </a:p>
        </p:txBody>
      </p:sp>
      <p:pic>
        <p:nvPicPr>
          <p:cNvPr id="3" name="Afbeelding 2" descr="Afbeelding 017.jpg"/>
          <p:cNvPicPr>
            <a:picLocks noChangeAspect="1"/>
          </p:cNvPicPr>
          <p:nvPr/>
        </p:nvPicPr>
        <p:blipFill>
          <a:blip r:embed="rId2" cstate="print"/>
          <a:stretch>
            <a:fillRect/>
          </a:stretch>
        </p:blipFill>
        <p:spPr>
          <a:xfrm>
            <a:off x="179512" y="1988840"/>
            <a:ext cx="5077072" cy="3807804"/>
          </a:xfrm>
          <a:prstGeom prst="rect">
            <a:avLst/>
          </a:prstGeom>
        </p:spPr>
      </p:pic>
      <p:pic>
        <p:nvPicPr>
          <p:cNvPr id="4" name="Afbeelding 3" descr="Afbeelding 020.jpg"/>
          <p:cNvPicPr>
            <a:picLocks noChangeAspect="1"/>
          </p:cNvPicPr>
          <p:nvPr/>
        </p:nvPicPr>
        <p:blipFill>
          <a:blip r:embed="rId3" cstate="print"/>
          <a:stretch>
            <a:fillRect/>
          </a:stretch>
        </p:blipFill>
        <p:spPr>
          <a:xfrm>
            <a:off x="5292080" y="1340768"/>
            <a:ext cx="3759882" cy="5013176"/>
          </a:xfrm>
          <a:prstGeom prst="rect">
            <a:avLst/>
          </a:prstGeom>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Kerktuinen</a:t>
            </a:r>
          </a:p>
        </p:txBody>
      </p:sp>
      <p:sp>
        <p:nvSpPr>
          <p:cNvPr id="10" name="Tijdelijke aanduiding voor inhoud 9"/>
          <p:cNvSpPr>
            <a:spLocks noGrp="1"/>
          </p:cNvSpPr>
          <p:nvPr>
            <p:ph idx="1"/>
          </p:nvPr>
        </p:nvSpPr>
        <p:spPr/>
        <p:txBody>
          <a:bodyPr/>
          <a:lstStyle/>
          <a:p>
            <a:r>
              <a:rPr lang="nl-NL" dirty="0"/>
              <a:t>Op </a:t>
            </a:r>
            <a:r>
              <a:rPr lang="nl-NL" dirty="0" err="1">
                <a:hlinkClick r:id="rId3"/>
              </a:rPr>
              <a:t>www.kerktuinen.nl</a:t>
            </a:r>
            <a:r>
              <a:rPr lang="nl-NL" dirty="0"/>
              <a:t> lezen we van oude en nieuwe tuinen bij kerken – kerkhoven! Daar horen ook </a:t>
            </a:r>
            <a:r>
              <a:rPr lang="nl-NL" dirty="0" err="1"/>
              <a:t>bijbeltuinen</a:t>
            </a:r>
            <a:r>
              <a:rPr lang="nl-NL" dirty="0"/>
              <a:t> bij met planten, kruiden, struiken en bomen uit Israel.</a:t>
            </a:r>
          </a:p>
        </p:txBody>
      </p:sp>
      <p:pic>
        <p:nvPicPr>
          <p:cNvPr id="1032" name="Picture 8" descr="http://www.kerktuinen.nl/slideshow/amfy/megen.jpg"/>
          <p:cNvPicPr>
            <a:picLocks noChangeAspect="1" noChangeArrowheads="1"/>
          </p:cNvPicPr>
          <p:nvPr/>
        </p:nvPicPr>
        <p:blipFill>
          <a:blip r:embed="rId4" cstate="print"/>
          <a:srcRect/>
          <a:stretch>
            <a:fillRect/>
          </a:stretch>
        </p:blipFill>
        <p:spPr bwMode="auto">
          <a:xfrm>
            <a:off x="6588224" y="3717032"/>
            <a:ext cx="1438275" cy="2286001"/>
          </a:xfrm>
          <a:prstGeom prst="rect">
            <a:avLst/>
          </a:prstGeom>
          <a:noFill/>
        </p:spPr>
      </p:pic>
      <p:pic>
        <p:nvPicPr>
          <p:cNvPr id="1034" name="Picture 10" descr="http://www.kerktuinen.nl/slideshow/amfy/foreest.jpg"/>
          <p:cNvPicPr>
            <a:picLocks noChangeAspect="1" noChangeArrowheads="1"/>
          </p:cNvPicPr>
          <p:nvPr/>
        </p:nvPicPr>
        <p:blipFill>
          <a:blip r:embed="rId5" cstate="print"/>
          <a:srcRect/>
          <a:stretch>
            <a:fillRect/>
          </a:stretch>
        </p:blipFill>
        <p:spPr bwMode="auto">
          <a:xfrm>
            <a:off x="755576" y="3789040"/>
            <a:ext cx="1438275" cy="2286001"/>
          </a:xfrm>
          <a:prstGeom prst="rect">
            <a:avLst/>
          </a:prstGeom>
          <a:noFill/>
        </p:spPr>
      </p:pic>
      <p:pic>
        <p:nvPicPr>
          <p:cNvPr id="1036" name="Picture 12" descr="http://www.kerktuinen.nl/slideshow/amfy/noordw.jpg"/>
          <p:cNvPicPr>
            <a:picLocks noChangeAspect="1" noChangeArrowheads="1"/>
          </p:cNvPicPr>
          <p:nvPr/>
        </p:nvPicPr>
        <p:blipFill>
          <a:blip r:embed="rId6" cstate="print"/>
          <a:srcRect/>
          <a:stretch>
            <a:fillRect/>
          </a:stretch>
        </p:blipFill>
        <p:spPr bwMode="auto">
          <a:xfrm>
            <a:off x="3563888" y="3789040"/>
            <a:ext cx="1438275" cy="2286001"/>
          </a:xfrm>
          <a:prstGeom prst="rect">
            <a:avLst/>
          </a:prstGeom>
          <a:noFill/>
        </p:spPr>
      </p:pic>
    </p:spTree>
  </p:cSld>
  <p:clrMapOvr>
    <a:masterClrMapping/>
  </p:clrMapOvr>
</p:sld>
</file>

<file path=ppt/theme/theme1.xml><?xml version="1.0" encoding="utf-8"?>
<a:theme xmlns:a="http://schemas.openxmlformats.org/drawingml/2006/main" name="Office-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851</TotalTime>
  <Words>1430</Words>
  <Application>Microsoft Office PowerPoint</Application>
  <PresentationFormat>Diavoorstelling (4:3)</PresentationFormat>
  <Paragraphs>127</Paragraphs>
  <Slides>49</Slides>
  <Notes>1</Notes>
  <HiddenSlides>0</HiddenSlides>
  <MMClips>0</MMClips>
  <ScaleCrop>false</ScaleCrop>
  <HeadingPairs>
    <vt:vector size="6" baseType="variant">
      <vt:variant>
        <vt:lpstr>Gebruikte lettertypen</vt:lpstr>
      </vt:variant>
      <vt:variant>
        <vt:i4>2</vt:i4>
      </vt:variant>
      <vt:variant>
        <vt:lpstr>Thema</vt:lpstr>
      </vt:variant>
      <vt:variant>
        <vt:i4>1</vt:i4>
      </vt:variant>
      <vt:variant>
        <vt:lpstr>Diatitels</vt:lpstr>
      </vt:variant>
      <vt:variant>
        <vt:i4>49</vt:i4>
      </vt:variant>
    </vt:vector>
  </HeadingPairs>
  <TitlesOfParts>
    <vt:vector size="52" baseType="lpstr">
      <vt:lpstr>Arial</vt:lpstr>
      <vt:lpstr>Calibri</vt:lpstr>
      <vt:lpstr>Office-thema</vt:lpstr>
      <vt:lpstr>Enige bomen in de bijbel</vt:lpstr>
      <vt:lpstr>Bomen zijn door God geschapen</vt:lpstr>
      <vt:lpstr>De boom is ook symbool van de herschepping</vt:lpstr>
      <vt:lpstr>Geen goed beheer</vt:lpstr>
      <vt:lpstr>De woestijn zal bloeien</vt:lpstr>
      <vt:lpstr>PowerPoint-presentatie</vt:lpstr>
      <vt:lpstr>In de bijbel voorkomende bomen</vt:lpstr>
      <vt:lpstr>Lijken mensen maar op bomen!</vt:lpstr>
      <vt:lpstr>Zingen…</vt:lpstr>
      <vt:lpstr>Een gelijkenis</vt:lpstr>
      <vt:lpstr>PowerPoint-presentatie</vt:lpstr>
      <vt:lpstr>Jezus’ beeldspraak</vt:lpstr>
      <vt:lpstr>PowerPoint-presentatie</vt:lpstr>
      <vt:lpstr>Godsdienstige symboliek</vt:lpstr>
      <vt:lpstr>PowerPoint-presentatie</vt:lpstr>
      <vt:lpstr>Het kruis als de levensboom</vt:lpstr>
      <vt:lpstr>PowerPoint-presentatie</vt:lpstr>
      <vt:lpstr>Bomen bij de heidenen</vt:lpstr>
      <vt:lpstr>PowerPoint-presentatie</vt:lpstr>
      <vt:lpstr>Vijgenboom</vt:lpstr>
      <vt:lpstr>Vijgen</vt:lpstr>
      <vt:lpstr>Vijgen kunnen overal groeien…</vt:lpstr>
      <vt:lpstr>Informatie</vt:lpstr>
      <vt:lpstr>De olijfboom</vt:lpstr>
      <vt:lpstr>Olijven</vt:lpstr>
      <vt:lpstr>Informatie</vt:lpstr>
      <vt:lpstr>De dadelpalm</vt:lpstr>
      <vt:lpstr>Dadels</vt:lpstr>
      <vt:lpstr>Informatie</vt:lpstr>
      <vt:lpstr>Granaatappelboom</vt:lpstr>
      <vt:lpstr>                   Granaatappels</vt:lpstr>
      <vt:lpstr>Informatie</vt:lpstr>
      <vt:lpstr>De moerbeiboom</vt:lpstr>
      <vt:lpstr>Moerbeibessen</vt:lpstr>
      <vt:lpstr>Informatie</vt:lpstr>
      <vt:lpstr>De ceder</vt:lpstr>
      <vt:lpstr>Cederhout </vt:lpstr>
      <vt:lpstr>Informatie</vt:lpstr>
      <vt:lpstr>De amandelboom</vt:lpstr>
      <vt:lpstr>Amandelen</vt:lpstr>
      <vt:lpstr>Informatie</vt:lpstr>
      <vt:lpstr>De wijnstok</vt:lpstr>
      <vt:lpstr>Druiven</vt:lpstr>
      <vt:lpstr>Informatie</vt:lpstr>
      <vt:lpstr>De vijg in onze tuinen</vt:lpstr>
      <vt:lpstr>PowerPoint-presentatie</vt:lpstr>
      <vt:lpstr>De olijf in onze tuinen</vt:lpstr>
      <vt:lpstr>De wijnstok in onze tuinen</vt:lpstr>
      <vt:lpstr>Kerktuinen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Enige bomen in de bijbel</dc:title>
  <dc:creator>N.C. van der Voet</dc:creator>
  <cp:lastModifiedBy>Voet van der, Nico</cp:lastModifiedBy>
  <cp:revision>60</cp:revision>
  <dcterms:created xsi:type="dcterms:W3CDTF">2010-08-23T09:53:27Z</dcterms:created>
  <dcterms:modified xsi:type="dcterms:W3CDTF">2024-01-03T14:13:17Z</dcterms:modified>
</cp:coreProperties>
</file>