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0" r:id="rId6"/>
    <p:sldId id="260" r:id="rId7"/>
    <p:sldId id="261" r:id="rId8"/>
    <p:sldId id="262" r:id="rId9"/>
    <p:sldId id="263" r:id="rId10"/>
    <p:sldId id="264" r:id="rId11"/>
    <p:sldId id="272" r:id="rId12"/>
    <p:sldId id="265" r:id="rId13"/>
    <p:sldId id="266" r:id="rId14"/>
    <p:sldId id="267" r:id="rId15"/>
    <p:sldId id="271" r:id="rId16"/>
    <p:sldId id="268" r:id="rId17"/>
    <p:sldId id="269" r:id="rId18"/>
    <p:sldId id="273" r:id="rId1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249FFC27-E23D-466E-A9DE-E9E2627153E0}"/>
    <pc:docChg chg="modSld">
      <pc:chgData name="Nico van der Voet" userId="9e6fc3e6dead0faa" providerId="LiveId" clId="{249FFC27-E23D-466E-A9DE-E9E2627153E0}" dt="2021-08-17T20:31:14.900" v="1" actId="6549"/>
      <pc:docMkLst>
        <pc:docMk/>
      </pc:docMkLst>
      <pc:sldChg chg="modSp mod">
        <pc:chgData name="Nico van der Voet" userId="9e6fc3e6dead0faa" providerId="LiveId" clId="{249FFC27-E23D-466E-A9DE-E9E2627153E0}" dt="2021-08-17T20:31:14.900" v="1" actId="6549"/>
        <pc:sldMkLst>
          <pc:docMk/>
          <pc:sldMk cId="1381879546" sldId="271"/>
        </pc:sldMkLst>
        <pc:spChg chg="mod">
          <ac:chgData name="Nico van der Voet" userId="9e6fc3e6dead0faa" providerId="LiveId" clId="{249FFC27-E23D-466E-A9DE-E9E2627153E0}" dt="2021-08-17T20:31:14.900" v="1" actId="6549"/>
          <ac:spMkLst>
            <pc:docMk/>
            <pc:sldMk cId="1381879546" sldId="271"/>
            <ac:spMk id="3" creationId="{00000000-0000-0000-0000-000000000000}"/>
          </ac:spMkLst>
        </pc:spChg>
      </pc:sldChg>
    </pc:docChg>
  </pc:docChgLst>
  <pc:docChgLst>
    <pc:chgData name="Nico van der Voet" userId="9e6fc3e6dead0faa" providerId="LiveId" clId="{59E63188-425D-4F86-A787-16018D68C1B9}"/>
    <pc:docChg chg="undo custSel modSld">
      <pc:chgData name="Nico van der Voet" userId="9e6fc3e6dead0faa" providerId="LiveId" clId="{59E63188-425D-4F86-A787-16018D68C1B9}" dt="2020-11-13T12:38:54.913" v="307" actId="20577"/>
      <pc:docMkLst>
        <pc:docMk/>
      </pc:docMkLst>
      <pc:sldChg chg="modSp mod">
        <pc:chgData name="Nico van der Voet" userId="9e6fc3e6dead0faa" providerId="LiveId" clId="{59E63188-425D-4F86-A787-16018D68C1B9}" dt="2020-11-13T12:36:18.749" v="188" actId="20577"/>
        <pc:sldMkLst>
          <pc:docMk/>
          <pc:sldMk cId="926836160" sldId="260"/>
        </pc:sldMkLst>
        <pc:spChg chg="mod">
          <ac:chgData name="Nico van der Voet" userId="9e6fc3e6dead0faa" providerId="LiveId" clId="{59E63188-425D-4F86-A787-16018D68C1B9}" dt="2020-11-13T12:36:18.749" v="188" actId="20577"/>
          <ac:spMkLst>
            <pc:docMk/>
            <pc:sldMk cId="926836160" sldId="260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59E63188-425D-4F86-A787-16018D68C1B9}" dt="2020-11-13T12:38:54.913" v="307" actId="20577"/>
        <pc:sldMkLst>
          <pc:docMk/>
          <pc:sldMk cId="746945904" sldId="268"/>
        </pc:sldMkLst>
        <pc:spChg chg="mod">
          <ac:chgData name="Nico van der Voet" userId="9e6fc3e6dead0faa" providerId="LiveId" clId="{59E63188-425D-4F86-A787-16018D68C1B9}" dt="2020-11-13T12:38:54.913" v="307" actId="20577"/>
          <ac:spMkLst>
            <pc:docMk/>
            <pc:sldMk cId="746945904" sldId="268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59E63188-425D-4F86-A787-16018D68C1B9}" dt="2020-11-13T12:34:32.640" v="20" actId="6549"/>
        <pc:sldMkLst>
          <pc:docMk/>
          <pc:sldMk cId="1381879546" sldId="271"/>
        </pc:sldMkLst>
        <pc:spChg chg="mod">
          <ac:chgData name="Nico van der Voet" userId="9e6fc3e6dead0faa" providerId="LiveId" clId="{59E63188-425D-4F86-A787-16018D68C1B9}" dt="2020-11-13T12:34:32.640" v="20" actId="6549"/>
          <ac:spMkLst>
            <pc:docMk/>
            <pc:sldMk cId="1381879546" sldId="271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59E63188-425D-4F86-A787-16018D68C1B9}" dt="2020-11-13T12:35:26.535" v="112" actId="5793"/>
        <pc:sldMkLst>
          <pc:docMk/>
          <pc:sldMk cId="1697290476" sldId="272"/>
        </pc:sldMkLst>
        <pc:spChg chg="mod">
          <ac:chgData name="Nico van der Voet" userId="9e6fc3e6dead0faa" providerId="LiveId" clId="{59E63188-425D-4F86-A787-16018D68C1B9}" dt="2020-11-13T12:35:26.535" v="112" actId="5793"/>
          <ac:spMkLst>
            <pc:docMk/>
            <pc:sldMk cId="1697290476" sldId="272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/>
              <a:t>Klik om de ondertitelstijl van het model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/>
              <a:t>Klik om de modelstijlen te bewerken</a:t>
            </a:r>
          </a:p>
          <a:p>
            <a:pPr lvl="1" eaLnBrk="1" latinLnBrk="0" hangingPunct="1"/>
            <a:r>
              <a:rPr kumimoji="0" lang="nl-NL"/>
              <a:t>Tweede niveau</a:t>
            </a:r>
          </a:p>
          <a:p>
            <a:pPr lvl="2" eaLnBrk="1" latinLnBrk="0" hangingPunct="1"/>
            <a:r>
              <a:rPr kumimoji="0" lang="nl-NL"/>
              <a:t>Derde niveau</a:t>
            </a:r>
          </a:p>
          <a:p>
            <a:pPr lvl="3" eaLnBrk="1" latinLnBrk="0" hangingPunct="1"/>
            <a:r>
              <a:rPr kumimoji="0" lang="nl-NL"/>
              <a:t>Vierde niveau</a:t>
            </a:r>
          </a:p>
          <a:p>
            <a:pPr lvl="4" eaLnBrk="1" latinLnBrk="0" hangingPunct="1"/>
            <a:r>
              <a:rPr kumimoji="0" lang="nl-NL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9E595B9-25CB-48F7-AEDD-794990407625}" type="datetimeFigureOut">
              <a:rPr lang="nl-NL" smtClean="0"/>
              <a:t>17-8-2021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A719534-55CD-40CB-8FF1-2C8BF9D58B07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Martha, Martha…!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Een bijeenkomst voor helpende vrijwilligers </a:t>
            </a:r>
          </a:p>
        </p:txBody>
      </p:sp>
    </p:spTree>
    <p:extLst>
      <p:ext uri="{BB962C8B-B14F-4D97-AF65-F5344CB8AC3E}">
        <p14:creationId xmlns:p14="http://schemas.microsoft.com/office/powerpoint/2010/main" val="407017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baseline="30000" dirty="0"/>
              <a:t>38</a:t>
            </a:r>
            <a:r>
              <a:rPr lang="nl-NL" dirty="0"/>
              <a:t>Het gebeurde, toen zij onderweg waren, dat Hij in een dorp kwam. En een vrouw van wie de naam Martha was, ontving Hem in haar huis.</a:t>
            </a:r>
          </a:p>
          <a:p>
            <a:pPr marL="0" indent="0">
              <a:buNone/>
            </a:pPr>
            <a:r>
              <a:rPr lang="nl-NL" baseline="30000" dirty="0"/>
              <a:t>39</a:t>
            </a:r>
            <a:r>
              <a:rPr lang="nl-NL" dirty="0"/>
              <a:t>En zij had een zuster die ​Maria​ heette, die ook aan de voeten van ​Jezus​ zat en naar Zijn woord luisterde.</a:t>
            </a:r>
          </a:p>
          <a:p>
            <a:pPr marL="0" indent="0">
              <a:buNone/>
            </a:pPr>
            <a:r>
              <a:rPr lang="nl-NL" baseline="30000" dirty="0"/>
              <a:t>40</a:t>
            </a:r>
            <a:r>
              <a:rPr lang="nl-NL" dirty="0"/>
              <a:t>Maar Martha was druk bezig met bedienen. Nadat zij erbij was komen staan, zei zij: Heere, trekt U het Zich niet aan dat mijn zuster mij alleen laat bedienen? 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Lucas 10:38-42</a:t>
            </a:r>
          </a:p>
        </p:txBody>
      </p:sp>
    </p:spTree>
    <p:extLst>
      <p:ext uri="{BB962C8B-B14F-4D97-AF65-F5344CB8AC3E}">
        <p14:creationId xmlns:p14="http://schemas.microsoft.com/office/powerpoint/2010/main" val="1080369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Zeg toch tegen haar dat zij mij helpt.</a:t>
            </a:r>
          </a:p>
          <a:p>
            <a:pPr marL="0" indent="0">
              <a:buNone/>
            </a:pPr>
            <a:r>
              <a:rPr lang="nl-NL" baseline="30000" dirty="0"/>
              <a:t>41</a:t>
            </a:r>
            <a:r>
              <a:rPr lang="nl-NL" dirty="0"/>
              <a:t>Jezus​ antwoordde en zei tegen haar: Martha, Martha, u bent bezorgd en maakt u druk over veel dingen.</a:t>
            </a:r>
          </a:p>
          <a:p>
            <a:pPr marL="0" indent="0">
              <a:buNone/>
            </a:pPr>
            <a:r>
              <a:rPr lang="nl-NL" baseline="30000" dirty="0"/>
              <a:t>42</a:t>
            </a:r>
            <a:r>
              <a:rPr lang="nl-NL" dirty="0"/>
              <a:t>Slechts één ding is nodig. ​Maria​ heeft het goede deel uitgekozen, dat niet van haar zal worden afgenomen.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4499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Zonder Martha’s redt de kerkelijke gemeente het niet om alles draaiende te houden.</a:t>
            </a:r>
          </a:p>
          <a:p>
            <a:r>
              <a:rPr lang="nl-NL" dirty="0"/>
              <a:t>En redden instellingen het niet die een beroep op vrijwilligers doen (scholen, zorgcentra, patiëntenvereniging e.d.).</a:t>
            </a:r>
          </a:p>
          <a:p>
            <a:r>
              <a:rPr lang="nl-NL" dirty="0"/>
              <a:t>Dit geldt ook voor de mannen!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Geweldig!</a:t>
            </a:r>
          </a:p>
        </p:txBody>
      </p:sp>
    </p:spTree>
    <p:extLst>
      <p:ext uri="{BB962C8B-B14F-4D97-AF65-F5344CB8AC3E}">
        <p14:creationId xmlns:p14="http://schemas.microsoft.com/office/powerpoint/2010/main" val="1465294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Voelt zich verantwoordelijk</a:t>
            </a:r>
          </a:p>
          <a:p>
            <a:r>
              <a:rPr lang="nl-NL" dirty="0"/>
              <a:t>Is bereid om te dienen</a:t>
            </a:r>
          </a:p>
          <a:p>
            <a:r>
              <a:rPr lang="nl-NL" dirty="0"/>
              <a:t>Gaat door terwijl anderen niets doen</a:t>
            </a:r>
          </a:p>
          <a:p>
            <a:endParaRPr lang="nl-NL" dirty="0"/>
          </a:p>
          <a:p>
            <a:r>
              <a:rPr lang="nl-NL" dirty="0"/>
              <a:t>Geen kwaad woord over Martha dus!</a:t>
            </a:r>
          </a:p>
          <a:p>
            <a:endParaRPr lang="nl-NL" dirty="0"/>
          </a:p>
          <a:p>
            <a:r>
              <a:rPr lang="nl-NL" dirty="0"/>
              <a:t>Toch maakt Martha wel een paar fouten…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Martha …</a:t>
            </a:r>
          </a:p>
        </p:txBody>
      </p:sp>
    </p:spTree>
    <p:extLst>
      <p:ext uri="{BB962C8B-B14F-4D97-AF65-F5344CB8AC3E}">
        <p14:creationId xmlns:p14="http://schemas.microsoft.com/office/powerpoint/2010/main" val="3527670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lijkt zich automatisch verantwoordelijk te voelen. Zij past zich aan de verwachtingen van anderen aan, zonder keuzes te maken.</a:t>
            </a:r>
          </a:p>
          <a:p>
            <a:pPr marL="0" indent="0">
              <a:buNone/>
            </a:pPr>
            <a:r>
              <a:rPr lang="nl-NL" dirty="0"/>
              <a:t>-&gt; zo raak je ontspanning kwijt</a:t>
            </a:r>
          </a:p>
          <a:p>
            <a:pPr marL="0" indent="0">
              <a:buNone/>
            </a:pPr>
            <a:r>
              <a:rPr lang="nl-NL" dirty="0"/>
              <a:t>-&gt; je houdt het niet vol</a:t>
            </a:r>
          </a:p>
          <a:p>
            <a:pPr marL="0" indent="0">
              <a:buNone/>
            </a:pPr>
            <a:r>
              <a:rPr lang="nl-NL" dirty="0"/>
              <a:t>-&gt; je wordt een kaars </a:t>
            </a:r>
            <a:r>
              <a:rPr lang="nl-NL" dirty="0" err="1"/>
              <a:t>ipv</a:t>
            </a:r>
            <a:r>
              <a:rPr lang="nl-NL" dirty="0"/>
              <a:t> een olielamp</a:t>
            </a:r>
          </a:p>
          <a:p>
            <a:pPr marL="0" indent="0">
              <a:buNone/>
            </a:pPr>
            <a:r>
              <a:rPr lang="nl-NL" dirty="0"/>
              <a:t>-&gt; mensen gaan misbruik van je maken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Automatisch</a:t>
            </a:r>
          </a:p>
        </p:txBody>
      </p:sp>
    </p:spTree>
    <p:extLst>
      <p:ext uri="{BB962C8B-B14F-4D97-AF65-F5344CB8AC3E}">
        <p14:creationId xmlns:p14="http://schemas.microsoft.com/office/powerpoint/2010/main" val="926836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lijkt te dienen omdat niemand anders het doet.</a:t>
            </a:r>
          </a:p>
          <a:p>
            <a:pPr marL="0" indent="0">
              <a:buNone/>
            </a:pPr>
            <a:r>
              <a:rPr lang="nl-NL" dirty="0"/>
              <a:t>-&gt; de weigering van een ander schept geen verplichting voor u</a:t>
            </a:r>
          </a:p>
          <a:p>
            <a:pPr marL="0" indent="0">
              <a:buNone/>
            </a:pPr>
            <a:r>
              <a:rPr lang="nl-NL" dirty="0"/>
              <a:t>-&gt; help niet uit schuldgevoel</a:t>
            </a:r>
          </a:p>
          <a:p>
            <a:pPr marL="0" indent="0">
              <a:buNone/>
            </a:pPr>
            <a:r>
              <a:rPr lang="nl-NL" dirty="0"/>
              <a:t>-&gt; zo gaat u zuchtend dienen</a:t>
            </a:r>
          </a:p>
          <a:p>
            <a:pPr marL="0" indent="0">
              <a:buNone/>
            </a:pPr>
            <a:r>
              <a:rPr lang="nl-NL" dirty="0"/>
              <a:t>-&gt; u ontwikkelt boosheid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Niemand anders</a:t>
            </a:r>
          </a:p>
        </p:txBody>
      </p:sp>
    </p:spTree>
    <p:extLst>
      <p:ext uri="{BB962C8B-B14F-4D97-AF65-F5344CB8AC3E}">
        <p14:creationId xmlns:p14="http://schemas.microsoft.com/office/powerpoint/2010/main" val="1484557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lijkt in het dienen ik-gericht te zijn; ze is immers aan het (ver)oordelen! Zou ze het voor haar eigen eer doen?</a:t>
            </a:r>
          </a:p>
          <a:p>
            <a:pPr marL="0" indent="0">
              <a:buNone/>
            </a:pPr>
            <a:r>
              <a:rPr lang="nl-NL" dirty="0"/>
              <a:t>-&gt; doe geen vrijwilligerswerk voor uw eigen goede naam of voor uw eigen afleiding. Doe het evenmin ‘omdat het zulk dankbaar werk is’. Dat is allemaal ik-gericht.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Vraag: zijn bijbedoelingen te vermijden?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Echte liefde?</a:t>
            </a:r>
          </a:p>
        </p:txBody>
      </p:sp>
    </p:spTree>
    <p:extLst>
      <p:ext uri="{BB962C8B-B14F-4D97-AF65-F5344CB8AC3E}">
        <p14:creationId xmlns:p14="http://schemas.microsoft.com/office/powerpoint/2010/main" val="416314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dient met een half hart, want anders zou ze niet klagen.</a:t>
            </a:r>
          </a:p>
          <a:p>
            <a:pPr marL="0" indent="0">
              <a:buNone/>
            </a:pPr>
            <a:r>
              <a:rPr lang="nl-NL" dirty="0"/>
              <a:t>-&gt; doe iets met heel uw hart en doe het anders niet</a:t>
            </a:r>
          </a:p>
          <a:p>
            <a:pPr marL="0" indent="0">
              <a:buNone/>
            </a:pPr>
            <a:r>
              <a:rPr lang="nl-NL" dirty="0"/>
              <a:t>-&gt; optimaal vrijwilligers werk is een keuze (!) met het hele hart. Daar hebben ‘klanten’ recht op.</a:t>
            </a:r>
          </a:p>
          <a:p>
            <a:pPr marL="0" indent="0">
              <a:buNone/>
            </a:pPr>
            <a:r>
              <a:rPr lang="nl-NL" dirty="0"/>
              <a:t>-&gt; en als u kiest, betaal dan ook de prijs ervan.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Halfhartig</a:t>
            </a:r>
          </a:p>
        </p:txBody>
      </p:sp>
    </p:spTree>
    <p:extLst>
      <p:ext uri="{BB962C8B-B14F-4D97-AF65-F5344CB8AC3E}">
        <p14:creationId xmlns:p14="http://schemas.microsoft.com/office/powerpoint/2010/main" val="2581742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Martha communiceert niet en dan gaan dingen mis. Ze had kunnen overleggen.</a:t>
            </a:r>
          </a:p>
          <a:p>
            <a:pPr marL="0" indent="0">
              <a:buNone/>
            </a:pPr>
            <a:r>
              <a:rPr lang="nl-NL" dirty="0"/>
              <a:t>-&gt; communicatie begint door uzelf serieus te nemen en dan aan te sluiten bij wat u denkt of voelt</a:t>
            </a:r>
          </a:p>
          <a:p>
            <a:pPr marL="0" indent="0">
              <a:buNone/>
            </a:pPr>
            <a:r>
              <a:rPr lang="nl-NL" dirty="0"/>
              <a:t>-&gt; dat is geen egoïsme, want u gaat niet drammen maar overleggen</a:t>
            </a:r>
          </a:p>
          <a:p>
            <a:pPr marL="0" indent="0">
              <a:buNone/>
            </a:pPr>
            <a:r>
              <a:rPr lang="nl-NL" dirty="0"/>
              <a:t>-&gt; als u wacht op de ander, komt er dikwijls geen communicatie op gang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Communicatie</a:t>
            </a:r>
          </a:p>
        </p:txBody>
      </p:sp>
    </p:spTree>
    <p:extLst>
      <p:ext uri="{BB962C8B-B14F-4D97-AF65-F5344CB8AC3E}">
        <p14:creationId xmlns:p14="http://schemas.microsoft.com/office/powerpoint/2010/main" val="1345410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Als u automatisch aansluit bij wat anderen denken of voelen (vermoedt u) en niet bij wat u zelf denkt en voelt, gaat uw taak u vroeg of laat te zwaar vallen. U vindt dan dat er te weinig rekening met u wordt gehouden. Dat voorkomt u door eerlijk te communiceren.</a:t>
            </a:r>
          </a:p>
          <a:p>
            <a:pPr marL="109728" indent="0">
              <a:buNone/>
            </a:pP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Aansluiten bij wie…?</a:t>
            </a:r>
          </a:p>
        </p:txBody>
      </p:sp>
    </p:spTree>
    <p:extLst>
      <p:ext uri="{BB962C8B-B14F-4D97-AF65-F5344CB8AC3E}">
        <p14:creationId xmlns:p14="http://schemas.microsoft.com/office/powerpoint/2010/main" val="1697290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schakelt niemand in, delegeert niet.</a:t>
            </a:r>
          </a:p>
          <a:p>
            <a:pPr marL="0" indent="0">
              <a:buNone/>
            </a:pPr>
            <a:r>
              <a:rPr lang="nl-NL" dirty="0"/>
              <a:t>-&gt; als u helpt moet u zichzelf zo mogelijk overbodig maken door ook anderen in te schakelen</a:t>
            </a:r>
          </a:p>
          <a:p>
            <a:pPr marL="0" indent="0">
              <a:buNone/>
            </a:pPr>
            <a:r>
              <a:rPr lang="nl-NL" dirty="0"/>
              <a:t>-&gt; dan houdt u het vol</a:t>
            </a:r>
          </a:p>
          <a:p>
            <a:pPr marL="0" indent="0">
              <a:buNone/>
            </a:pPr>
            <a:r>
              <a:rPr lang="nl-NL" dirty="0"/>
              <a:t>-&gt; dan deelt u verantwoordelijkheid</a:t>
            </a:r>
          </a:p>
          <a:p>
            <a:pPr marL="0" indent="0">
              <a:buNone/>
            </a:pPr>
            <a:r>
              <a:rPr lang="nl-NL" dirty="0"/>
              <a:t>-&gt; als u wegvalt gaat het werk gewoon door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Delegeren</a:t>
            </a:r>
          </a:p>
        </p:txBody>
      </p:sp>
    </p:spTree>
    <p:extLst>
      <p:ext uri="{BB962C8B-B14F-4D97-AF65-F5344CB8AC3E}">
        <p14:creationId xmlns:p14="http://schemas.microsoft.com/office/powerpoint/2010/main" val="1609372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klaagt bij de verkeerde persoon.</a:t>
            </a:r>
          </a:p>
          <a:p>
            <a:pPr marL="0" indent="0">
              <a:buNone/>
            </a:pPr>
            <a:r>
              <a:rPr lang="nl-NL" dirty="0"/>
              <a:t>-&gt; Als u problemen hebt, stel ze aan de orde bij de juiste persoon. Klaag niet over de één bij de ander.</a:t>
            </a:r>
          </a:p>
          <a:p>
            <a:pPr marL="0" indent="0">
              <a:buNone/>
            </a:pPr>
            <a:r>
              <a:rPr lang="nl-NL" dirty="0"/>
              <a:t>-&gt; Roddel niet.</a:t>
            </a:r>
          </a:p>
          <a:p>
            <a:pPr marL="0" indent="0">
              <a:buNone/>
            </a:pPr>
            <a:r>
              <a:rPr lang="nl-NL" dirty="0"/>
              <a:t>-&gt; Als u klaagt bij de verkeerde persoon neemt u uw verantwoordelijkheid niet om iets goed aan te pakken.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Klagen</a:t>
            </a:r>
          </a:p>
        </p:txBody>
      </p:sp>
    </p:spTree>
    <p:extLst>
      <p:ext uri="{BB962C8B-B14F-4D97-AF65-F5344CB8AC3E}">
        <p14:creationId xmlns:p14="http://schemas.microsoft.com/office/powerpoint/2010/main" val="4226377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maakt geen keuze. Ze dient maar wil misschien ook zelf luisteren. Of ze wil gewoon hulp hebben. Maria maakt wél een heldere keuze.</a:t>
            </a:r>
          </a:p>
          <a:p>
            <a:pPr marL="0" indent="0">
              <a:buNone/>
            </a:pPr>
            <a:r>
              <a:rPr lang="nl-NL" dirty="0"/>
              <a:t>-&gt; Zonder heldere keuzes word u gestrest</a:t>
            </a:r>
          </a:p>
          <a:p>
            <a:pPr marL="0" indent="0">
              <a:buNone/>
            </a:pPr>
            <a:r>
              <a:rPr lang="nl-NL" dirty="0"/>
              <a:t>-&gt; Kies er niet voor om zoveel mogelijk dingen te doen, maar maak een keuze waaraan u wel of niet aandacht wilt schenken (prioriteiten)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Stress</a:t>
            </a:r>
          </a:p>
        </p:txBody>
      </p:sp>
    </p:spTree>
    <p:extLst>
      <p:ext uri="{BB962C8B-B14F-4D97-AF65-F5344CB8AC3E}">
        <p14:creationId xmlns:p14="http://schemas.microsoft.com/office/powerpoint/2010/main" val="333759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Martha lijkt aan </a:t>
            </a:r>
            <a:r>
              <a:rPr lang="nl-NL" dirty="0" err="1"/>
              <a:t>time-management</a:t>
            </a:r>
            <a:r>
              <a:rPr lang="nl-NL" dirty="0"/>
              <a:t> te doen: zorgen dat je overzicht hebt en de dingen op het juiste </a:t>
            </a:r>
            <a:r>
              <a:rPr lang="nl-NL"/>
              <a:t>tijdstip doet.</a:t>
            </a:r>
            <a:endParaRPr lang="nl-NL" dirty="0"/>
          </a:p>
          <a:p>
            <a:r>
              <a:rPr lang="nl-NL" dirty="0"/>
              <a:t>Maria lijkt aan prioriteitenmanagement te doen: waaraan wil ik nu aandacht geven? Wat is het belangrijkste?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-&gt; Wat is het belang van deze twee soorten stress-beheersing?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Martha versus Maria</a:t>
            </a:r>
          </a:p>
        </p:txBody>
      </p:sp>
    </p:spTree>
    <p:extLst>
      <p:ext uri="{BB962C8B-B14F-4D97-AF65-F5344CB8AC3E}">
        <p14:creationId xmlns:p14="http://schemas.microsoft.com/office/powerpoint/2010/main" val="13818795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Martha zit in de dramadriehoek: ze is redder, slachtoffer, aanklager.</a:t>
            </a:r>
          </a:p>
          <a:p>
            <a:pPr marL="0" indent="0">
              <a:buNone/>
            </a:pPr>
            <a:r>
              <a:rPr lang="nl-NL" dirty="0"/>
              <a:t>-&gt; vanwege de redderrol houden mensen dat lang vol (tot de </a:t>
            </a:r>
            <a:r>
              <a:rPr lang="nl-NL" dirty="0" err="1"/>
              <a:t>burnout</a:t>
            </a:r>
            <a:r>
              <a:rPr lang="nl-NL" dirty="0"/>
              <a:t> volgt…)</a:t>
            </a:r>
          </a:p>
          <a:p>
            <a:pPr marL="0" indent="0">
              <a:buNone/>
            </a:pPr>
            <a:r>
              <a:rPr lang="nl-NL" dirty="0"/>
              <a:t>-&gt; verander, om het te doorbreken, ‘Ik moet’ in ‘Wat wil ik?’ Dat is precies wat Maria doet: ze kiést. Dat is het omgekeerde van je </a:t>
            </a:r>
            <a:r>
              <a:rPr lang="nl-NL"/>
              <a:t>automatisch aanpassen.</a:t>
            </a: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Dramadriehoek</a:t>
            </a:r>
          </a:p>
        </p:txBody>
      </p:sp>
    </p:spTree>
    <p:extLst>
      <p:ext uri="{BB962C8B-B14F-4D97-AF65-F5344CB8AC3E}">
        <p14:creationId xmlns:p14="http://schemas.microsoft.com/office/powerpoint/2010/main" val="746945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Heere Jezus reageert op Martha door … Maria gelijk te geven.</a:t>
            </a:r>
          </a:p>
          <a:p>
            <a:r>
              <a:rPr lang="nl-NL" dirty="0"/>
              <a:t>Wat is daar verrassend aan, zo vlak na de gelijkenis van de Barmhartige Samaritaan?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Reactie van Jezus</a:t>
            </a:r>
          </a:p>
        </p:txBody>
      </p:sp>
    </p:spTree>
    <p:extLst>
      <p:ext uri="{BB962C8B-B14F-4D97-AF65-F5344CB8AC3E}">
        <p14:creationId xmlns:p14="http://schemas.microsoft.com/office/powerpoint/2010/main" val="195157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Er zijn vrijwilligersorganisaties binnen een christelijke gemeente die zich “De Martha’s” of iets wat daar op lijkt genoemd hebben. Is dat verstandig? Is het begrijpelijk?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Slotvraag</a:t>
            </a:r>
          </a:p>
        </p:txBody>
      </p:sp>
    </p:spTree>
    <p:extLst>
      <p:ext uri="{BB962C8B-B14F-4D97-AF65-F5344CB8AC3E}">
        <p14:creationId xmlns:p14="http://schemas.microsoft.com/office/powerpoint/2010/main" val="1569549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87</TotalTime>
  <Words>924</Words>
  <Application>Microsoft Office PowerPoint</Application>
  <PresentationFormat>Diavoorstelling (4:3)</PresentationFormat>
  <Paragraphs>79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3" baseType="lpstr">
      <vt:lpstr>Lucida Sans Unicode</vt:lpstr>
      <vt:lpstr>Verdana</vt:lpstr>
      <vt:lpstr>Wingdings 2</vt:lpstr>
      <vt:lpstr>Wingdings 3</vt:lpstr>
      <vt:lpstr>Concours</vt:lpstr>
      <vt:lpstr>Martha, Martha…!</vt:lpstr>
      <vt:lpstr>Lucas 10:38-42</vt:lpstr>
      <vt:lpstr>PowerPoint-presentatie</vt:lpstr>
      <vt:lpstr>Geweldig!</vt:lpstr>
      <vt:lpstr>Martha …</vt:lpstr>
      <vt:lpstr>Automatisch</vt:lpstr>
      <vt:lpstr>Niemand anders</vt:lpstr>
      <vt:lpstr>Echte liefde?</vt:lpstr>
      <vt:lpstr>Halfhartig</vt:lpstr>
      <vt:lpstr>Communicatie</vt:lpstr>
      <vt:lpstr>Aansluiten bij wie…?</vt:lpstr>
      <vt:lpstr>Delegeren</vt:lpstr>
      <vt:lpstr>Klagen</vt:lpstr>
      <vt:lpstr>Stress</vt:lpstr>
      <vt:lpstr>Martha versus Maria</vt:lpstr>
      <vt:lpstr>Dramadriehoek</vt:lpstr>
      <vt:lpstr>Reactie van Jezus</vt:lpstr>
      <vt:lpstr>Slotvraag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Martha, Martha…!</dc:title>
  <dc:creator>N.C. van der Voet</dc:creator>
  <cp:lastModifiedBy>Voet van der, Nico</cp:lastModifiedBy>
  <cp:revision>14</cp:revision>
  <dcterms:created xsi:type="dcterms:W3CDTF">2017-06-09T20:37:54Z</dcterms:created>
  <dcterms:modified xsi:type="dcterms:W3CDTF">2021-08-17T20:31:40Z</dcterms:modified>
</cp:coreProperties>
</file>